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9" r:id="rId10"/>
    <p:sldId id="27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Heavy" panose="02010600030101010101" charset="0"/>
      <p:regular r:id="rId20"/>
      <p:bold r:id="rId21"/>
    </p:embeddedFont>
    <p:embeddedFont>
      <p:font typeface="Montserrat Ultra-Bold" panose="02010600030101010101" charset="0"/>
      <p:regular r:id="rId22"/>
      <p:bold r:id="rId23"/>
    </p:embeddedFont>
    <p:embeddedFont>
      <p:font typeface="微软雅黑" panose="020B0503020204020204" pitchFamily="34" charset="-122"/>
      <p:regular r:id="rId24"/>
      <p:bold r:id="rId25"/>
    </p:embeddedFont>
  </p:embeddedFontLst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29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103" d="100"/>
          <a:sy n="103" d="100"/>
        </p:scale>
        <p:origin x="534" y="126"/>
      </p:cViewPr>
      <p:guideLst>
        <p:guide orient="horz" pos="2084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jpeg"/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33" Type="http://schemas.openxmlformats.org/officeDocument/2006/relationships/image" Target="../media/image11.png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image" Target="../media/image14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32" Type="http://schemas.openxmlformats.org/officeDocument/2006/relationships/image" Target="../media/image17.svg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image" Target="../media/image13.svg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16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image" Target="../media/image12.png"/><Relationship Id="rId30" Type="http://schemas.openxmlformats.org/officeDocument/2006/relationships/image" Target="../media/image15.svg"/><Relationship Id="rId8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sv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29.png"/><Relationship Id="rId11" Type="http://schemas.openxmlformats.org/officeDocument/2006/relationships/image" Target="../media/image32.sv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svg"/><Relationship Id="rId9" Type="http://schemas.openxmlformats.org/officeDocument/2006/relationships/image" Target="../media/image8.sv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3" Type="http://schemas.openxmlformats.org/officeDocument/2006/relationships/tags" Target="../tags/tag35.xml"/><Relationship Id="rId21" Type="http://schemas.openxmlformats.org/officeDocument/2006/relationships/image" Target="../media/image36.sv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image" Target="../media/image39.png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image" Target="../media/image35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image" Target="../media/image11.png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image" Target="../media/image38.svg"/><Relationship Id="rId10" Type="http://schemas.openxmlformats.org/officeDocument/2006/relationships/tags" Target="../tags/tag4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53.xml"/><Relationship Id="rId7" Type="http://schemas.openxmlformats.org/officeDocument/2006/relationships/image" Target="../media/image41.png"/><Relationship Id="rId12" Type="http://schemas.openxmlformats.org/officeDocument/2006/relationships/image" Target="../media/image1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microsoft.com/office/2007/relationships/hdphoto" Target="../media/hdphoto1.wdp"/><Relationship Id="rId11" Type="http://schemas.openxmlformats.org/officeDocument/2006/relationships/image" Target="../media/image45.sv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svg"/><Relationship Id="rId18" Type="http://schemas.openxmlformats.org/officeDocument/2006/relationships/image" Target="../media/image11.png"/><Relationship Id="rId3" Type="http://schemas.openxmlformats.org/officeDocument/2006/relationships/tags" Target="../tags/tag56.xml"/><Relationship Id="rId7" Type="http://schemas.openxmlformats.org/officeDocument/2006/relationships/image" Target="../media/image48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tags" Target="../tags/tag55.xml"/><Relationship Id="rId16" Type="http://schemas.openxmlformats.org/officeDocument/2006/relationships/image" Target="../media/image55.png"/><Relationship Id="rId1" Type="http://schemas.openxmlformats.org/officeDocument/2006/relationships/tags" Target="../tags/tag54.xml"/><Relationship Id="rId6" Type="http://schemas.openxmlformats.org/officeDocument/2006/relationships/image" Target="../media/image47.png"/><Relationship Id="rId11" Type="http://schemas.openxmlformats.org/officeDocument/2006/relationships/image" Target="../media/image32.svg"/><Relationship Id="rId5" Type="http://schemas.openxmlformats.org/officeDocument/2006/relationships/image" Target="../media/image46.png"/><Relationship Id="rId15" Type="http://schemas.openxmlformats.org/officeDocument/2006/relationships/image" Target="../media/image54.svg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0.sv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tags" Target="../tags/tag59.xml"/><Relationship Id="rId7" Type="http://schemas.openxmlformats.org/officeDocument/2006/relationships/image" Target="../media/image59.png"/><Relationship Id="rId12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tags" Target="../tags/tag62.xml"/><Relationship Id="rId7" Type="http://schemas.openxmlformats.org/officeDocument/2006/relationships/image" Target="../media/image65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64.png"/><Relationship Id="rId10" Type="http://schemas.openxmlformats.org/officeDocument/2006/relationships/image" Target="../media/image68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080556" cy="5022166"/>
          </a:xfrm>
          <a:custGeom>
            <a:avLst/>
            <a:gdLst/>
            <a:ahLst/>
            <a:cxnLst/>
            <a:rect l="l" t="t" r="r" b="b"/>
            <a:pathLst>
              <a:path w="9080556" h="5022166">
                <a:moveTo>
                  <a:pt x="0" y="0"/>
                </a:moveTo>
                <a:lnTo>
                  <a:pt x="9080556" y="0"/>
                </a:lnTo>
                <a:lnTo>
                  <a:pt x="9080556" y="5022166"/>
                </a:lnTo>
                <a:lnTo>
                  <a:pt x="0" y="5022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893806"/>
            <a:ext cx="18288000" cy="5393195"/>
          </a:xfrm>
          <a:custGeom>
            <a:avLst/>
            <a:gdLst/>
            <a:ahLst/>
            <a:cxnLst/>
            <a:rect l="l" t="t" r="r" b="b"/>
            <a:pathLst>
              <a:path w="18288000" h="5393195">
                <a:moveTo>
                  <a:pt x="0" y="0"/>
                </a:moveTo>
                <a:lnTo>
                  <a:pt x="18288000" y="0"/>
                </a:lnTo>
                <a:lnTo>
                  <a:pt x="18288000" y="5393194"/>
                </a:lnTo>
                <a:lnTo>
                  <a:pt x="0" y="5393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27002" y="3090522"/>
            <a:ext cx="1945042" cy="1945042"/>
            <a:chOff x="0" y="0"/>
            <a:chExt cx="2593390" cy="25933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3340" cy="2593340"/>
            </a:xfrm>
            <a:custGeom>
              <a:avLst/>
              <a:gdLst/>
              <a:ahLst/>
              <a:cxnLst/>
              <a:rect l="l" t="t" r="r" b="b"/>
              <a:pathLst>
                <a:path w="2593340" h="2593340">
                  <a:moveTo>
                    <a:pt x="0" y="1296670"/>
                  </a:moveTo>
                  <a:cubicBezTo>
                    <a:pt x="0" y="580517"/>
                    <a:pt x="580517" y="0"/>
                    <a:pt x="1296670" y="0"/>
                  </a:cubicBezTo>
                  <a:cubicBezTo>
                    <a:pt x="2012823" y="0"/>
                    <a:pt x="2593340" y="580517"/>
                    <a:pt x="2593340" y="1296670"/>
                  </a:cubicBezTo>
                  <a:cubicBezTo>
                    <a:pt x="2593340" y="2012823"/>
                    <a:pt x="2012823" y="2593340"/>
                    <a:pt x="1296670" y="2593340"/>
                  </a:cubicBezTo>
                  <a:cubicBezTo>
                    <a:pt x="580517" y="2593340"/>
                    <a:pt x="0" y="2012823"/>
                    <a:pt x="0" y="129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4594971" y="7354464"/>
            <a:ext cx="460719" cy="460719"/>
            <a:chOff x="0" y="0"/>
            <a:chExt cx="614292" cy="6142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4299" cy="614299"/>
            </a:xfrm>
            <a:custGeom>
              <a:avLst/>
              <a:gdLst/>
              <a:ahLst/>
              <a:cxnLst/>
              <a:rect l="l" t="t" r="r" b="b"/>
              <a:pathLst>
                <a:path w="614299" h="614299">
                  <a:moveTo>
                    <a:pt x="0" y="307086"/>
                  </a:moveTo>
                  <a:cubicBezTo>
                    <a:pt x="0" y="137541"/>
                    <a:pt x="137541" y="0"/>
                    <a:pt x="307086" y="0"/>
                  </a:cubicBezTo>
                  <a:cubicBezTo>
                    <a:pt x="476631" y="0"/>
                    <a:pt x="614299" y="137541"/>
                    <a:pt x="614299" y="307086"/>
                  </a:cubicBezTo>
                  <a:cubicBezTo>
                    <a:pt x="614299" y="476631"/>
                    <a:pt x="476758" y="614299"/>
                    <a:pt x="307086" y="614299"/>
                  </a:cubicBezTo>
                  <a:cubicBezTo>
                    <a:pt x="137414" y="614299"/>
                    <a:pt x="0" y="476758"/>
                    <a:pt x="0" y="3070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133848" y="7206754"/>
            <a:ext cx="1907086" cy="1907086"/>
            <a:chOff x="0" y="0"/>
            <a:chExt cx="2542782" cy="25427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2794" cy="2542794"/>
            </a:xfrm>
            <a:custGeom>
              <a:avLst/>
              <a:gdLst/>
              <a:ahLst/>
              <a:cxnLst/>
              <a:rect l="l" t="t" r="r" b="b"/>
              <a:pathLst>
                <a:path w="2542794" h="2542794">
                  <a:moveTo>
                    <a:pt x="0" y="1271397"/>
                  </a:moveTo>
                  <a:cubicBezTo>
                    <a:pt x="0" y="569214"/>
                    <a:pt x="569214" y="0"/>
                    <a:pt x="1271397" y="0"/>
                  </a:cubicBezTo>
                  <a:cubicBezTo>
                    <a:pt x="1973580" y="0"/>
                    <a:pt x="2542794" y="569214"/>
                    <a:pt x="2542794" y="1271397"/>
                  </a:cubicBezTo>
                  <a:cubicBezTo>
                    <a:pt x="2542794" y="1973580"/>
                    <a:pt x="1973580" y="2542794"/>
                    <a:pt x="1271397" y="2542794"/>
                  </a:cubicBezTo>
                  <a:cubicBezTo>
                    <a:pt x="569214" y="2542794"/>
                    <a:pt x="0" y="1973580"/>
                    <a:pt x="0" y="1271397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4634945" y="5941110"/>
            <a:ext cx="3662582" cy="4355416"/>
          </a:xfrm>
          <a:custGeom>
            <a:avLst/>
            <a:gdLst/>
            <a:ahLst/>
            <a:cxnLst/>
            <a:rect l="l" t="t" r="r" b="b"/>
            <a:pathLst>
              <a:path w="3662582" h="4355416">
                <a:moveTo>
                  <a:pt x="0" y="0"/>
                </a:moveTo>
                <a:lnTo>
                  <a:pt x="3662582" y="0"/>
                </a:lnTo>
                <a:lnTo>
                  <a:pt x="3662582" y="4355416"/>
                </a:lnTo>
                <a:lnTo>
                  <a:pt x="0" y="4355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844595" y="5482213"/>
            <a:ext cx="228600" cy="228600"/>
            <a:chOff x="0" y="0"/>
            <a:chExt cx="304800" cy="304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cubicBezTo>
                    <a:pt x="0" y="68199"/>
                    <a:pt x="68199" y="0"/>
                    <a:pt x="152400" y="0"/>
                  </a:cubicBezTo>
                  <a:cubicBezTo>
                    <a:pt x="236601" y="0"/>
                    <a:pt x="304800" y="68199"/>
                    <a:pt x="304800" y="152400"/>
                  </a:cubicBezTo>
                  <a:cubicBezTo>
                    <a:pt x="304800" y="236601"/>
                    <a:pt x="236601" y="304800"/>
                    <a:pt x="152400" y="304800"/>
                  </a:cubicBezTo>
                  <a:cubicBezTo>
                    <a:pt x="68199" y="304800"/>
                    <a:pt x="0" y="236601"/>
                    <a:pt x="0" y="152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975932" y="2936160"/>
            <a:ext cx="392338" cy="392339"/>
            <a:chOff x="0" y="0"/>
            <a:chExt cx="523118" cy="5231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40">
                  <a:moveTo>
                    <a:pt x="0" y="261620"/>
                  </a:moveTo>
                  <a:cubicBezTo>
                    <a:pt x="0" y="117094"/>
                    <a:pt x="117094" y="0"/>
                    <a:pt x="261620" y="0"/>
                  </a:cubicBezTo>
                  <a:cubicBezTo>
                    <a:pt x="406146" y="0"/>
                    <a:pt x="523240" y="117094"/>
                    <a:pt x="523240" y="261620"/>
                  </a:cubicBezTo>
                  <a:cubicBezTo>
                    <a:pt x="523240" y="406146"/>
                    <a:pt x="406146" y="523240"/>
                    <a:pt x="261620" y="523240"/>
                  </a:cubicBezTo>
                  <a:cubicBezTo>
                    <a:pt x="117094" y="523240"/>
                    <a:pt x="0" y="406019"/>
                    <a:pt x="0" y="26162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204916" y="3281867"/>
            <a:ext cx="569742" cy="569742"/>
            <a:chOff x="0" y="0"/>
            <a:chExt cx="759656" cy="7596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5324628" y="9524745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5"/>
                </a:lnTo>
                <a:lnTo>
                  <a:pt x="0" y="762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374591" y="2362950"/>
            <a:ext cx="2899596" cy="6341112"/>
          </a:xfrm>
          <a:custGeom>
            <a:avLst/>
            <a:gdLst/>
            <a:ahLst/>
            <a:cxnLst/>
            <a:rect l="l" t="t" r="r" b="b"/>
            <a:pathLst>
              <a:path w="2899596" h="6341112">
                <a:moveTo>
                  <a:pt x="0" y="0"/>
                </a:moveTo>
                <a:lnTo>
                  <a:pt x="2899595" y="0"/>
                </a:lnTo>
                <a:lnTo>
                  <a:pt x="2899595" y="6341112"/>
                </a:lnTo>
                <a:lnTo>
                  <a:pt x="0" y="63411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2759" r="-22759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232986" y="2106742"/>
            <a:ext cx="3201856" cy="6998593"/>
          </a:xfrm>
          <a:custGeom>
            <a:avLst/>
            <a:gdLst/>
            <a:ahLst/>
            <a:cxnLst/>
            <a:rect l="l" t="t" r="r" b="b"/>
            <a:pathLst>
              <a:path w="3201856" h="6998593">
                <a:moveTo>
                  <a:pt x="0" y="0"/>
                </a:moveTo>
                <a:lnTo>
                  <a:pt x="3201856" y="0"/>
                </a:lnTo>
                <a:lnTo>
                  <a:pt x="3201856" y="6998593"/>
                </a:lnTo>
                <a:lnTo>
                  <a:pt x="0" y="699859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499691" y="889647"/>
            <a:ext cx="3367144" cy="267839"/>
            <a:chOff x="0" y="0"/>
            <a:chExt cx="4489526" cy="357118"/>
          </a:xfrm>
        </p:grpSpPr>
        <p:sp>
          <p:nvSpPr>
            <p:cNvPr id="27" name="TextBox 27"/>
            <p:cNvSpPr txBox="1"/>
            <p:nvPr/>
          </p:nvSpPr>
          <p:spPr>
            <a:xfrm>
              <a:off x="0" y="26678"/>
              <a:ext cx="4489526" cy="33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0"/>
                </a:lnSpc>
              </a:pPr>
              <a:r>
                <a:rPr lang="en-US" sz="1650">
                  <a:solidFill>
                    <a:srgbClr val="8497B0"/>
                  </a:solidFill>
                  <a:latin typeface="Montserrat Ultra-Bold" panose="00000900000000000000"/>
                </a:rPr>
                <a:t>BUPT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1064004" y="21448"/>
              <a:ext cx="12700" cy="335430"/>
            </a:xfrm>
            <a:prstGeom prst="line">
              <a:avLst/>
            </a:prstGeom>
            <a:ln w="12700" cap="rnd">
              <a:solidFill>
                <a:srgbClr val="8497B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351862" y="0"/>
              <a:ext cx="3137664" cy="33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80"/>
                </a:lnSpc>
              </a:pPr>
              <a:r>
                <a:rPr lang="en-US" sz="1650" spc="320">
                  <a:solidFill>
                    <a:srgbClr val="8497B0"/>
                  </a:solidFill>
                  <a:ea typeface="思源黑体" panose="020B0500000000000000" charset="-122"/>
                </a:rPr>
                <a:t>厚德博学 敬业乐群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5799523" y="258586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7" name="文本框 36"/>
          <p:cNvSpPr txBox="1"/>
          <p:nvPr/>
        </p:nvSpPr>
        <p:spPr>
          <a:xfrm>
            <a:off x="1353820" y="6210300"/>
            <a:ext cx="4413250" cy="1445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571500" indent="-571500">
              <a:lnSpc>
                <a:spcPct val="140000"/>
              </a:lnSpc>
              <a:buFont typeface="Wingdings" panose="05000000000000000000" charset="0"/>
              <a:buChar char="n"/>
            </a:pP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汇报人：XXX</a:t>
            </a:r>
          </a:p>
          <a:p>
            <a:pPr marL="571500" indent="-571500">
              <a:lnSpc>
                <a:spcPct val="140000"/>
              </a:lnSpc>
              <a:buFont typeface="Wingdings" panose="05000000000000000000" charset="0"/>
              <a:buChar char="n"/>
            </a:pPr>
            <a:r>
              <a:rPr lang="zh-CN" alt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时间：XX月XX日</a:t>
            </a:r>
          </a:p>
        </p:txBody>
      </p:sp>
      <p:cxnSp>
        <p:nvCxnSpPr>
          <p:cNvPr id="86" name="直接连接符 85"/>
          <p:cNvCxnSpPr/>
          <p:nvPr/>
        </p:nvCxnSpPr>
        <p:spPr>
          <a:xfrm>
            <a:off x="1353820" y="5971540"/>
            <a:ext cx="1701800" cy="0"/>
          </a:xfrm>
          <a:prstGeom prst="line">
            <a:avLst/>
          </a:prstGeom>
          <a:ln>
            <a:solidFill>
              <a:srgbClr val="356A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TextBox 3"/>
          <p:cNvSpPr txBox="1"/>
          <p:nvPr>
            <p:custDataLst>
              <p:tags r:id="rId1"/>
            </p:custDataLst>
          </p:nvPr>
        </p:nvSpPr>
        <p:spPr>
          <a:xfrm>
            <a:off x="1288771" y="3347933"/>
            <a:ext cx="10787204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科技风PPT模板</a:t>
            </a:r>
          </a:p>
        </p:txBody>
      </p:sp>
      <p:sp>
        <p:nvSpPr>
          <p:cNvPr id="23" name="TextBox 23"/>
          <p:cNvSpPr txBox="1"/>
          <p:nvPr>
            <p:custDataLst>
              <p:tags r:id="rId2"/>
            </p:custDataLst>
          </p:nvPr>
        </p:nvSpPr>
        <p:spPr>
          <a:xfrm>
            <a:off x="1394281" y="2552529"/>
            <a:ext cx="11816701" cy="84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5"/>
              </a:lnSpc>
            </a:pPr>
            <a:r>
              <a:rPr lang="en-US" sz="5495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北京邮电大学</a:t>
            </a:r>
          </a:p>
        </p:txBody>
      </p:sp>
      <p:sp>
        <p:nvSpPr>
          <p:cNvPr id="6" name="TextBox 24"/>
          <p:cNvSpPr txBox="1"/>
          <p:nvPr>
            <p:custDataLst>
              <p:tags r:id="rId3"/>
            </p:custDataLst>
          </p:nvPr>
        </p:nvSpPr>
        <p:spPr>
          <a:xfrm>
            <a:off x="1352077" y="5054902"/>
            <a:ext cx="6265378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5"/>
              </a:lnSpc>
            </a:pPr>
            <a:r>
              <a:rPr lang="en-US" sz="2400" spc="537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添加关键词|添加关键词|添加关键词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080556" cy="5022166"/>
          </a:xfrm>
          <a:custGeom>
            <a:avLst/>
            <a:gdLst/>
            <a:ahLst/>
            <a:cxnLst/>
            <a:rect l="l" t="t" r="r" b="b"/>
            <a:pathLst>
              <a:path w="9080556" h="5022166">
                <a:moveTo>
                  <a:pt x="0" y="0"/>
                </a:moveTo>
                <a:lnTo>
                  <a:pt x="9080556" y="0"/>
                </a:lnTo>
                <a:lnTo>
                  <a:pt x="9080556" y="5022166"/>
                </a:lnTo>
                <a:lnTo>
                  <a:pt x="0" y="5022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75836" y="3645378"/>
            <a:ext cx="905109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感谢观看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1346" y="2660220"/>
            <a:ext cx="903007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8497B0"/>
                </a:solidFill>
                <a:latin typeface="Montserrat Ultra-Bold" panose="00000900000000000000"/>
              </a:rPr>
              <a:t>Thanks For Your Watching</a:t>
            </a:r>
          </a:p>
        </p:txBody>
      </p:sp>
      <p:sp>
        <p:nvSpPr>
          <p:cNvPr id="5" name="Freeform 5"/>
          <p:cNvSpPr/>
          <p:nvPr/>
        </p:nvSpPr>
        <p:spPr>
          <a:xfrm>
            <a:off x="9525" y="4903330"/>
            <a:ext cx="18288000" cy="5393195"/>
          </a:xfrm>
          <a:custGeom>
            <a:avLst/>
            <a:gdLst/>
            <a:ahLst/>
            <a:cxnLst/>
            <a:rect l="l" t="t" r="r" b="b"/>
            <a:pathLst>
              <a:path w="18288000" h="5393195">
                <a:moveTo>
                  <a:pt x="0" y="0"/>
                </a:moveTo>
                <a:lnTo>
                  <a:pt x="18288000" y="0"/>
                </a:lnTo>
                <a:lnTo>
                  <a:pt x="18288000" y="5393195"/>
                </a:lnTo>
                <a:lnTo>
                  <a:pt x="0" y="5393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6" name="组合 35"/>
          <p:cNvGrpSpPr/>
          <p:nvPr/>
        </p:nvGrpSpPr>
        <p:grpSpPr>
          <a:xfrm>
            <a:off x="1447800" y="5714365"/>
            <a:ext cx="3149600" cy="781050"/>
            <a:chOff x="2346" y="11110"/>
            <a:chExt cx="4960" cy="1230"/>
          </a:xfrm>
        </p:grpSpPr>
        <p:grpSp>
          <p:nvGrpSpPr>
            <p:cNvPr id="8" name="Group 8"/>
            <p:cNvGrpSpPr/>
            <p:nvPr/>
          </p:nvGrpSpPr>
          <p:grpSpPr>
            <a:xfrm>
              <a:off x="2346" y="11110"/>
              <a:ext cx="4519" cy="1230"/>
              <a:chOff x="0" y="0"/>
              <a:chExt cx="3826412" cy="104100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826383" cy="1041019"/>
              </a:xfrm>
              <a:custGeom>
                <a:avLst/>
                <a:gdLst/>
                <a:ahLst/>
                <a:cxnLst/>
                <a:rect l="l" t="t" r="r" b="b"/>
                <a:pathLst>
                  <a:path w="3826383" h="1041019">
                    <a:moveTo>
                      <a:pt x="0" y="520446"/>
                    </a:moveTo>
                    <a:cubicBezTo>
                      <a:pt x="0" y="233045"/>
                      <a:pt x="233045" y="0"/>
                      <a:pt x="520446" y="0"/>
                    </a:cubicBezTo>
                    <a:lnTo>
                      <a:pt x="3305937" y="0"/>
                    </a:lnTo>
                    <a:cubicBezTo>
                      <a:pt x="3593465" y="0"/>
                      <a:pt x="3826383" y="233045"/>
                      <a:pt x="3826383" y="520446"/>
                    </a:cubicBezTo>
                    <a:cubicBezTo>
                      <a:pt x="3826383" y="807847"/>
                      <a:pt x="3593338" y="1040892"/>
                      <a:pt x="3305937" y="1040892"/>
                    </a:cubicBezTo>
                    <a:lnTo>
                      <a:pt x="520446" y="1040892"/>
                    </a:lnTo>
                    <a:cubicBezTo>
                      <a:pt x="233045" y="1041019"/>
                      <a:pt x="0" y="807974"/>
                      <a:pt x="0" y="520446"/>
                    </a:cubicBezTo>
                    <a:close/>
                  </a:path>
                </a:pathLst>
              </a:custGeom>
              <a:solidFill>
                <a:srgbClr val="356AF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836" y="11531"/>
              <a:ext cx="4470" cy="5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80"/>
                </a:lnSpc>
              </a:pPr>
              <a:r>
                <a:rPr lang="en-US" sz="2800" b="1" dirty="0" err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汇报人：XXX</a:t>
              </a:r>
              <a:endParaRPr lang="en-US" sz="28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27002" y="3090522"/>
            <a:ext cx="1945042" cy="1945042"/>
            <a:chOff x="0" y="0"/>
            <a:chExt cx="2593390" cy="25933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3340" cy="2593340"/>
            </a:xfrm>
            <a:custGeom>
              <a:avLst/>
              <a:gdLst/>
              <a:ahLst/>
              <a:cxnLst/>
              <a:rect l="l" t="t" r="r" b="b"/>
              <a:pathLst>
                <a:path w="2593340" h="2593340">
                  <a:moveTo>
                    <a:pt x="0" y="1296670"/>
                  </a:moveTo>
                  <a:cubicBezTo>
                    <a:pt x="0" y="580517"/>
                    <a:pt x="580517" y="0"/>
                    <a:pt x="1296670" y="0"/>
                  </a:cubicBezTo>
                  <a:cubicBezTo>
                    <a:pt x="2012823" y="0"/>
                    <a:pt x="2593340" y="580517"/>
                    <a:pt x="2593340" y="1296670"/>
                  </a:cubicBezTo>
                  <a:cubicBezTo>
                    <a:pt x="2593340" y="2012823"/>
                    <a:pt x="2012823" y="2593340"/>
                    <a:pt x="1296670" y="2593340"/>
                  </a:cubicBezTo>
                  <a:cubicBezTo>
                    <a:pt x="580517" y="2593340"/>
                    <a:pt x="0" y="2012823"/>
                    <a:pt x="0" y="129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594971" y="7354464"/>
            <a:ext cx="460719" cy="460719"/>
            <a:chOff x="0" y="0"/>
            <a:chExt cx="614292" cy="6142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4299" cy="614299"/>
            </a:xfrm>
            <a:custGeom>
              <a:avLst/>
              <a:gdLst/>
              <a:ahLst/>
              <a:cxnLst/>
              <a:rect l="l" t="t" r="r" b="b"/>
              <a:pathLst>
                <a:path w="614299" h="614299">
                  <a:moveTo>
                    <a:pt x="0" y="307086"/>
                  </a:moveTo>
                  <a:cubicBezTo>
                    <a:pt x="0" y="137541"/>
                    <a:pt x="137541" y="0"/>
                    <a:pt x="307086" y="0"/>
                  </a:cubicBezTo>
                  <a:cubicBezTo>
                    <a:pt x="476631" y="0"/>
                    <a:pt x="614299" y="137541"/>
                    <a:pt x="614299" y="307086"/>
                  </a:cubicBezTo>
                  <a:cubicBezTo>
                    <a:pt x="614299" y="476631"/>
                    <a:pt x="476758" y="614299"/>
                    <a:pt x="307086" y="614299"/>
                  </a:cubicBezTo>
                  <a:cubicBezTo>
                    <a:pt x="137414" y="614299"/>
                    <a:pt x="0" y="476758"/>
                    <a:pt x="0" y="30708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133848" y="7206754"/>
            <a:ext cx="1907086" cy="1907086"/>
            <a:chOff x="0" y="0"/>
            <a:chExt cx="2542782" cy="254278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42794" cy="2542794"/>
            </a:xfrm>
            <a:custGeom>
              <a:avLst/>
              <a:gdLst/>
              <a:ahLst/>
              <a:cxnLst/>
              <a:rect l="l" t="t" r="r" b="b"/>
              <a:pathLst>
                <a:path w="2542794" h="2542794">
                  <a:moveTo>
                    <a:pt x="0" y="1271397"/>
                  </a:moveTo>
                  <a:cubicBezTo>
                    <a:pt x="0" y="569214"/>
                    <a:pt x="569214" y="0"/>
                    <a:pt x="1271397" y="0"/>
                  </a:cubicBezTo>
                  <a:cubicBezTo>
                    <a:pt x="1973580" y="0"/>
                    <a:pt x="2542794" y="569214"/>
                    <a:pt x="2542794" y="1271397"/>
                  </a:cubicBezTo>
                  <a:cubicBezTo>
                    <a:pt x="2542794" y="1973580"/>
                    <a:pt x="1973580" y="2542794"/>
                    <a:pt x="1271397" y="2542794"/>
                  </a:cubicBezTo>
                  <a:cubicBezTo>
                    <a:pt x="569214" y="2542794"/>
                    <a:pt x="0" y="1973580"/>
                    <a:pt x="0" y="1271397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4634945" y="5941110"/>
            <a:ext cx="3662582" cy="4355416"/>
          </a:xfrm>
          <a:custGeom>
            <a:avLst/>
            <a:gdLst/>
            <a:ahLst/>
            <a:cxnLst/>
            <a:rect l="l" t="t" r="r" b="b"/>
            <a:pathLst>
              <a:path w="3662582" h="4355416">
                <a:moveTo>
                  <a:pt x="0" y="0"/>
                </a:moveTo>
                <a:lnTo>
                  <a:pt x="3662582" y="0"/>
                </a:lnTo>
                <a:lnTo>
                  <a:pt x="3662582" y="4355416"/>
                </a:lnTo>
                <a:lnTo>
                  <a:pt x="0" y="4355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748413" y="5482213"/>
            <a:ext cx="228600" cy="228600"/>
            <a:chOff x="0" y="0"/>
            <a:chExt cx="304800" cy="304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cubicBezTo>
                    <a:pt x="0" y="68199"/>
                    <a:pt x="68199" y="0"/>
                    <a:pt x="152400" y="0"/>
                  </a:cubicBezTo>
                  <a:cubicBezTo>
                    <a:pt x="236601" y="0"/>
                    <a:pt x="304800" y="68199"/>
                    <a:pt x="304800" y="152400"/>
                  </a:cubicBezTo>
                  <a:cubicBezTo>
                    <a:pt x="304800" y="236601"/>
                    <a:pt x="236601" y="304800"/>
                    <a:pt x="152400" y="304800"/>
                  </a:cubicBezTo>
                  <a:cubicBezTo>
                    <a:pt x="68199" y="304800"/>
                    <a:pt x="0" y="236601"/>
                    <a:pt x="0" y="152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975932" y="2936160"/>
            <a:ext cx="392338" cy="392339"/>
            <a:chOff x="0" y="0"/>
            <a:chExt cx="523118" cy="52311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40">
                  <a:moveTo>
                    <a:pt x="0" y="261620"/>
                  </a:moveTo>
                  <a:cubicBezTo>
                    <a:pt x="0" y="117094"/>
                    <a:pt x="117094" y="0"/>
                    <a:pt x="261620" y="0"/>
                  </a:cubicBezTo>
                  <a:cubicBezTo>
                    <a:pt x="406146" y="0"/>
                    <a:pt x="523240" y="117094"/>
                    <a:pt x="523240" y="261620"/>
                  </a:cubicBezTo>
                  <a:cubicBezTo>
                    <a:pt x="523240" y="406146"/>
                    <a:pt x="406146" y="523240"/>
                    <a:pt x="261620" y="523240"/>
                  </a:cubicBezTo>
                  <a:cubicBezTo>
                    <a:pt x="117094" y="523240"/>
                    <a:pt x="0" y="406019"/>
                    <a:pt x="0" y="26162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1204916" y="3281867"/>
            <a:ext cx="569742" cy="569742"/>
            <a:chOff x="0" y="0"/>
            <a:chExt cx="759656" cy="75965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5324628" y="9524745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5"/>
                </a:lnTo>
                <a:lnTo>
                  <a:pt x="0" y="762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7" name="Freeform 30"/>
          <p:cNvSpPr/>
          <p:nvPr>
            <p:custDataLst>
              <p:tags r:id="rId1"/>
            </p:custDataLst>
          </p:nvPr>
        </p:nvSpPr>
        <p:spPr>
          <a:xfrm>
            <a:off x="15799523" y="258586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930A0F3-B0B5-4F12-A87A-60C1A353C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r="9433"/>
          <a:stretch/>
        </p:blipFill>
        <p:spPr>
          <a:xfrm>
            <a:off x="12475525" y="2247900"/>
            <a:ext cx="2899597" cy="6397448"/>
          </a:xfrm>
          <a:prstGeom prst="rect">
            <a:avLst/>
          </a:prstGeom>
        </p:spPr>
      </p:pic>
      <p:sp>
        <p:nvSpPr>
          <p:cNvPr id="32" name="Freeform 32"/>
          <p:cNvSpPr/>
          <p:nvPr/>
        </p:nvSpPr>
        <p:spPr>
          <a:xfrm>
            <a:off x="12342944" y="2019300"/>
            <a:ext cx="3201856" cy="6998593"/>
          </a:xfrm>
          <a:custGeom>
            <a:avLst/>
            <a:gdLst/>
            <a:ahLst/>
            <a:cxnLst/>
            <a:rect l="l" t="t" r="r" b="b"/>
            <a:pathLst>
              <a:path w="3201856" h="6998593">
                <a:moveTo>
                  <a:pt x="0" y="0"/>
                </a:moveTo>
                <a:lnTo>
                  <a:pt x="3201856" y="0"/>
                </a:lnTo>
                <a:lnTo>
                  <a:pt x="3201856" y="6998593"/>
                </a:lnTo>
                <a:lnTo>
                  <a:pt x="0" y="69985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25" y="5564982"/>
            <a:ext cx="5696790" cy="4731543"/>
          </a:xfrm>
          <a:custGeom>
            <a:avLst/>
            <a:gdLst/>
            <a:ahLst/>
            <a:cxnLst/>
            <a:rect l="l" t="t" r="r" b="b"/>
            <a:pathLst>
              <a:path w="5696790" h="4731543">
                <a:moveTo>
                  <a:pt x="0" y="0"/>
                </a:moveTo>
                <a:lnTo>
                  <a:pt x="5696790" y="0"/>
                </a:lnTo>
                <a:lnTo>
                  <a:pt x="5696790" y="4731543"/>
                </a:lnTo>
                <a:lnTo>
                  <a:pt x="0" y="473154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66220" y="0"/>
            <a:ext cx="10521780" cy="10287000"/>
          </a:xfrm>
          <a:custGeom>
            <a:avLst/>
            <a:gdLst/>
            <a:ahLst/>
            <a:cxnLst/>
            <a:rect l="l" t="t" r="r" b="b"/>
            <a:pathLst>
              <a:path w="10521780" h="10287000">
                <a:moveTo>
                  <a:pt x="0" y="0"/>
                </a:moveTo>
                <a:lnTo>
                  <a:pt x="10521780" y="0"/>
                </a:lnTo>
                <a:lnTo>
                  <a:pt x="105217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022388" y="5574507"/>
            <a:ext cx="1907086" cy="1907086"/>
            <a:chOff x="0" y="0"/>
            <a:chExt cx="2542782" cy="254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2794" cy="2542794"/>
            </a:xfrm>
            <a:custGeom>
              <a:avLst/>
              <a:gdLst/>
              <a:ahLst/>
              <a:cxnLst/>
              <a:rect l="l" t="t" r="r" b="b"/>
              <a:pathLst>
                <a:path w="2542794" h="2542794">
                  <a:moveTo>
                    <a:pt x="0" y="1271397"/>
                  </a:moveTo>
                  <a:cubicBezTo>
                    <a:pt x="0" y="569214"/>
                    <a:pt x="569214" y="0"/>
                    <a:pt x="1271397" y="0"/>
                  </a:cubicBezTo>
                  <a:cubicBezTo>
                    <a:pt x="1973580" y="0"/>
                    <a:pt x="2542794" y="569214"/>
                    <a:pt x="2542794" y="1271397"/>
                  </a:cubicBezTo>
                  <a:cubicBezTo>
                    <a:pt x="2542794" y="1973580"/>
                    <a:pt x="1973580" y="2542794"/>
                    <a:pt x="1271397" y="2542794"/>
                  </a:cubicBezTo>
                  <a:cubicBezTo>
                    <a:pt x="569214" y="2542794"/>
                    <a:pt x="0" y="1973580"/>
                    <a:pt x="0" y="1271397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grpSp>
        <p:nvGrpSpPr>
          <p:cNvPr id="6" name="Group 6"/>
          <p:cNvGrpSpPr/>
          <p:nvPr>
            <p:custDataLst>
              <p:tags r:id="rId1"/>
            </p:custDataLst>
          </p:nvPr>
        </p:nvGrpSpPr>
        <p:grpSpPr>
          <a:xfrm>
            <a:off x="12050548" y="1947800"/>
            <a:ext cx="4925383" cy="3611620"/>
            <a:chOff x="0" y="0"/>
            <a:chExt cx="6567178" cy="4815494"/>
          </a:xfrm>
        </p:grpSpPr>
        <p:sp>
          <p:nvSpPr>
            <p:cNvPr id="7" name="Freeform 7"/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6567170" cy="4815459"/>
            </a:xfrm>
            <a:custGeom>
              <a:avLst/>
              <a:gdLst/>
              <a:ahLst/>
              <a:cxnLst/>
              <a:rect l="l" t="t" r="r" b="b"/>
              <a:pathLst>
                <a:path w="6567170" h="4815459">
                  <a:moveTo>
                    <a:pt x="0" y="193548"/>
                  </a:moveTo>
                  <a:cubicBezTo>
                    <a:pt x="0" y="86614"/>
                    <a:pt x="86614" y="0"/>
                    <a:pt x="193548" y="0"/>
                  </a:cubicBezTo>
                  <a:lnTo>
                    <a:pt x="6373622" y="0"/>
                  </a:lnTo>
                  <a:cubicBezTo>
                    <a:pt x="6480556" y="0"/>
                    <a:pt x="6567170" y="86614"/>
                    <a:pt x="6567170" y="193548"/>
                  </a:cubicBezTo>
                  <a:lnTo>
                    <a:pt x="6567170" y="4621911"/>
                  </a:lnTo>
                  <a:cubicBezTo>
                    <a:pt x="6567170" y="4728845"/>
                    <a:pt x="6480556" y="4815459"/>
                    <a:pt x="6373622" y="4815459"/>
                  </a:cubicBezTo>
                  <a:lnTo>
                    <a:pt x="193548" y="4815459"/>
                  </a:lnTo>
                  <a:cubicBezTo>
                    <a:pt x="86614" y="4815459"/>
                    <a:pt x="0" y="4728845"/>
                    <a:pt x="0" y="46219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>
            <p:custDataLst>
              <p:tags r:id="rId2"/>
            </p:custDataLst>
          </p:nvPr>
        </p:nvSpPr>
        <p:spPr>
          <a:xfrm>
            <a:off x="12491196" y="3387670"/>
            <a:ext cx="3708067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10" name="AutoShape 10"/>
          <p:cNvSpPr/>
          <p:nvPr>
            <p:custDataLst>
              <p:tags r:id="rId3"/>
            </p:custDataLst>
          </p:nvPr>
        </p:nvSpPr>
        <p:spPr>
          <a:xfrm flipV="1">
            <a:off x="12574835" y="4161763"/>
            <a:ext cx="60009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>
            <p:custDataLst>
              <p:tags r:id="rId4"/>
            </p:custDataLst>
          </p:nvPr>
        </p:nvSpPr>
        <p:spPr>
          <a:xfrm>
            <a:off x="16028570" y="2269707"/>
            <a:ext cx="53895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356AFF"/>
                </a:solidFill>
                <a:latin typeface="Montserrat Ultra-Bold" panose="00000900000000000000"/>
              </a:rPr>
              <a:t>02</a:t>
            </a:r>
          </a:p>
        </p:txBody>
      </p:sp>
      <p:grpSp>
        <p:nvGrpSpPr>
          <p:cNvPr id="12" name="Group 12"/>
          <p:cNvGrpSpPr/>
          <p:nvPr>
            <p:custDataLst>
              <p:tags r:id="rId5"/>
            </p:custDataLst>
          </p:nvPr>
        </p:nvGrpSpPr>
        <p:grpSpPr>
          <a:xfrm>
            <a:off x="6598506" y="5448298"/>
            <a:ext cx="4925384" cy="3611621"/>
            <a:chOff x="0" y="0"/>
            <a:chExt cx="6567178" cy="4815494"/>
          </a:xfrm>
        </p:grpSpPr>
        <p:sp>
          <p:nvSpPr>
            <p:cNvPr id="13" name="Freeform 13"/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6567170" cy="4815459"/>
            </a:xfrm>
            <a:custGeom>
              <a:avLst/>
              <a:gdLst/>
              <a:ahLst/>
              <a:cxnLst/>
              <a:rect l="l" t="t" r="r" b="b"/>
              <a:pathLst>
                <a:path w="6567170" h="4815459">
                  <a:moveTo>
                    <a:pt x="0" y="193548"/>
                  </a:moveTo>
                  <a:cubicBezTo>
                    <a:pt x="0" y="86614"/>
                    <a:pt x="86614" y="0"/>
                    <a:pt x="193548" y="0"/>
                  </a:cubicBezTo>
                  <a:lnTo>
                    <a:pt x="6373622" y="0"/>
                  </a:lnTo>
                  <a:cubicBezTo>
                    <a:pt x="6480556" y="0"/>
                    <a:pt x="6567170" y="86614"/>
                    <a:pt x="6567170" y="193548"/>
                  </a:cubicBezTo>
                  <a:lnTo>
                    <a:pt x="6567170" y="4621911"/>
                  </a:lnTo>
                  <a:cubicBezTo>
                    <a:pt x="6567170" y="4728845"/>
                    <a:pt x="6480556" y="4815459"/>
                    <a:pt x="6373622" y="4815459"/>
                  </a:cubicBezTo>
                  <a:lnTo>
                    <a:pt x="193548" y="4815459"/>
                  </a:lnTo>
                  <a:cubicBezTo>
                    <a:pt x="86614" y="4815459"/>
                    <a:pt x="0" y="4728845"/>
                    <a:pt x="0" y="46219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>
            <p:custDataLst>
              <p:tags r:id="rId6"/>
            </p:custDataLst>
          </p:nvPr>
        </p:nvSpPr>
        <p:spPr>
          <a:xfrm>
            <a:off x="7057202" y="7844162"/>
            <a:ext cx="408985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请输入您的文本</a:t>
            </a:r>
            <a:endParaRPr lang="en-US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文字是您思想的提炼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7"/>
            </p:custDataLst>
          </p:nvPr>
        </p:nvSpPr>
        <p:spPr>
          <a:xfrm>
            <a:off x="7039154" y="6888169"/>
            <a:ext cx="3708068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17" name="AutoShape 17"/>
          <p:cNvSpPr/>
          <p:nvPr>
            <p:custDataLst>
              <p:tags r:id="rId8"/>
            </p:custDataLst>
          </p:nvPr>
        </p:nvSpPr>
        <p:spPr>
          <a:xfrm>
            <a:off x="7122792" y="7662262"/>
            <a:ext cx="60247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>
            <p:custDataLst>
              <p:tags r:id="rId9"/>
            </p:custDataLst>
          </p:nvPr>
        </p:nvSpPr>
        <p:spPr>
          <a:xfrm>
            <a:off x="10575325" y="5770206"/>
            <a:ext cx="541356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356AFF"/>
                </a:solidFill>
                <a:latin typeface="Montserrat Ultra-Bold" panose="00000900000000000000"/>
              </a:rPr>
              <a:t>03</a:t>
            </a:r>
          </a:p>
        </p:txBody>
      </p:sp>
      <p:grpSp>
        <p:nvGrpSpPr>
          <p:cNvPr id="19" name="Group 19"/>
          <p:cNvGrpSpPr/>
          <p:nvPr>
            <p:custDataLst>
              <p:tags r:id="rId10"/>
            </p:custDataLst>
          </p:nvPr>
        </p:nvGrpSpPr>
        <p:grpSpPr>
          <a:xfrm>
            <a:off x="12034377" y="6033018"/>
            <a:ext cx="4925383" cy="3611620"/>
            <a:chOff x="0" y="0"/>
            <a:chExt cx="6567178" cy="4815494"/>
          </a:xfrm>
        </p:grpSpPr>
        <p:sp>
          <p:nvSpPr>
            <p:cNvPr id="20" name="Freeform 20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6567170" cy="4815459"/>
            </a:xfrm>
            <a:custGeom>
              <a:avLst/>
              <a:gdLst/>
              <a:ahLst/>
              <a:cxnLst/>
              <a:rect l="l" t="t" r="r" b="b"/>
              <a:pathLst>
                <a:path w="6567170" h="4815459">
                  <a:moveTo>
                    <a:pt x="0" y="193548"/>
                  </a:moveTo>
                  <a:cubicBezTo>
                    <a:pt x="0" y="86614"/>
                    <a:pt x="86614" y="0"/>
                    <a:pt x="193548" y="0"/>
                  </a:cubicBezTo>
                  <a:lnTo>
                    <a:pt x="6373622" y="0"/>
                  </a:lnTo>
                  <a:cubicBezTo>
                    <a:pt x="6480556" y="0"/>
                    <a:pt x="6567170" y="86614"/>
                    <a:pt x="6567170" y="193548"/>
                  </a:cubicBezTo>
                  <a:lnTo>
                    <a:pt x="6567170" y="4621911"/>
                  </a:lnTo>
                  <a:cubicBezTo>
                    <a:pt x="6567170" y="4728845"/>
                    <a:pt x="6480556" y="4815459"/>
                    <a:pt x="6373622" y="4815459"/>
                  </a:cubicBezTo>
                  <a:lnTo>
                    <a:pt x="193548" y="4815459"/>
                  </a:lnTo>
                  <a:cubicBezTo>
                    <a:pt x="86614" y="4815459"/>
                    <a:pt x="0" y="4728845"/>
                    <a:pt x="0" y="46219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>
            <p:custDataLst>
              <p:tags r:id="rId11"/>
            </p:custDataLst>
          </p:nvPr>
        </p:nvSpPr>
        <p:spPr>
          <a:xfrm>
            <a:off x="12493072" y="8428881"/>
            <a:ext cx="408985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请输入您的文本</a:t>
            </a:r>
            <a:endParaRPr lang="en-US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文字是您思想的提炼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12"/>
            </p:custDataLst>
          </p:nvPr>
        </p:nvSpPr>
        <p:spPr>
          <a:xfrm>
            <a:off x="12475025" y="7472889"/>
            <a:ext cx="3708067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24" name="AutoShape 24"/>
          <p:cNvSpPr/>
          <p:nvPr>
            <p:custDataLst>
              <p:tags r:id="rId13"/>
            </p:custDataLst>
          </p:nvPr>
        </p:nvSpPr>
        <p:spPr>
          <a:xfrm>
            <a:off x="12558663" y="8246982"/>
            <a:ext cx="556810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>
            <p:custDataLst>
              <p:tags r:id="rId14"/>
            </p:custDataLst>
          </p:nvPr>
        </p:nvSpPr>
        <p:spPr>
          <a:xfrm>
            <a:off x="15994364" y="6354925"/>
            <a:ext cx="575022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356AFF"/>
                </a:solidFill>
                <a:latin typeface="Montserrat Ultra-Bold" panose="00000900000000000000"/>
              </a:rPr>
              <a:t>04</a:t>
            </a:r>
          </a:p>
        </p:txBody>
      </p:sp>
      <p:sp>
        <p:nvSpPr>
          <p:cNvPr id="26" name="TextBox 26"/>
          <p:cNvSpPr txBox="1"/>
          <p:nvPr>
            <p:custDataLst>
              <p:tags r:id="rId15"/>
            </p:custDataLst>
          </p:nvPr>
        </p:nvSpPr>
        <p:spPr>
          <a:xfrm>
            <a:off x="12509244" y="4343663"/>
            <a:ext cx="408985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请输入您的文本</a:t>
            </a:r>
            <a:endParaRPr lang="en-US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2810"/>
              </a:lnSpc>
            </a:pPr>
            <a:r>
              <a:rPr lang="en-US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文字是您思想的提炼</a:t>
            </a:r>
            <a:endParaRPr lang="en-US" sz="1800">
              <a:solidFill>
                <a:srgbClr val="8497B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Group 27"/>
          <p:cNvGrpSpPr/>
          <p:nvPr>
            <p:custDataLst>
              <p:tags r:id="rId16"/>
            </p:custDataLst>
          </p:nvPr>
        </p:nvGrpSpPr>
        <p:grpSpPr>
          <a:xfrm>
            <a:off x="6614680" y="1412119"/>
            <a:ext cx="4925384" cy="3611620"/>
            <a:chOff x="0" y="0"/>
            <a:chExt cx="6567178" cy="4815494"/>
          </a:xfrm>
        </p:grpSpPr>
        <p:sp>
          <p:nvSpPr>
            <p:cNvPr id="28" name="Freeform 28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6567170" cy="4815459"/>
            </a:xfrm>
            <a:custGeom>
              <a:avLst/>
              <a:gdLst/>
              <a:ahLst/>
              <a:cxnLst/>
              <a:rect l="l" t="t" r="r" b="b"/>
              <a:pathLst>
                <a:path w="6567170" h="4815459">
                  <a:moveTo>
                    <a:pt x="0" y="193548"/>
                  </a:moveTo>
                  <a:cubicBezTo>
                    <a:pt x="0" y="86614"/>
                    <a:pt x="86614" y="0"/>
                    <a:pt x="193548" y="0"/>
                  </a:cubicBezTo>
                  <a:lnTo>
                    <a:pt x="6373622" y="0"/>
                  </a:lnTo>
                  <a:cubicBezTo>
                    <a:pt x="6480556" y="0"/>
                    <a:pt x="6567170" y="86614"/>
                    <a:pt x="6567170" y="193548"/>
                  </a:cubicBezTo>
                  <a:lnTo>
                    <a:pt x="6567170" y="4621911"/>
                  </a:lnTo>
                  <a:cubicBezTo>
                    <a:pt x="6567170" y="4728845"/>
                    <a:pt x="6480556" y="4815459"/>
                    <a:pt x="6373622" y="4815459"/>
                  </a:cubicBezTo>
                  <a:lnTo>
                    <a:pt x="193548" y="4815459"/>
                  </a:lnTo>
                  <a:cubicBezTo>
                    <a:pt x="86614" y="4815459"/>
                    <a:pt x="0" y="4728845"/>
                    <a:pt x="0" y="462191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9"/>
          <p:cNvSpPr txBox="1"/>
          <p:nvPr>
            <p:custDataLst>
              <p:tags r:id="rId17"/>
            </p:custDataLst>
          </p:nvPr>
        </p:nvSpPr>
        <p:spPr>
          <a:xfrm>
            <a:off x="7073376" y="3807983"/>
            <a:ext cx="408985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</a:t>
            </a:r>
          </a:p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文字是您思想的提炼</a:t>
            </a:r>
          </a:p>
        </p:txBody>
      </p:sp>
      <p:sp>
        <p:nvSpPr>
          <p:cNvPr id="30" name="TextBox 30"/>
          <p:cNvSpPr txBox="1"/>
          <p:nvPr>
            <p:custDataLst>
              <p:tags r:id="rId18"/>
            </p:custDataLst>
          </p:nvPr>
        </p:nvSpPr>
        <p:spPr>
          <a:xfrm>
            <a:off x="7055328" y="2851990"/>
            <a:ext cx="3708067" cy="55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  <a:buClrTx/>
              <a:buSzTx/>
              <a:buFontTx/>
            </a:pPr>
            <a:r>
              <a:rPr lang="en-US" sz="36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32" name="AutoShape 32"/>
          <p:cNvSpPr/>
          <p:nvPr>
            <p:custDataLst>
              <p:tags r:id="rId19"/>
            </p:custDataLst>
          </p:nvPr>
        </p:nvSpPr>
        <p:spPr>
          <a:xfrm>
            <a:off x="7138966" y="3626083"/>
            <a:ext cx="536932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>
            <p:custDataLst>
              <p:tags r:id="rId20"/>
            </p:custDataLst>
          </p:nvPr>
        </p:nvSpPr>
        <p:spPr>
          <a:xfrm>
            <a:off x="10626364" y="1734027"/>
            <a:ext cx="4716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356AFF"/>
                </a:solidFill>
                <a:latin typeface="Montserrat Ultra-Bold" panose="00000900000000000000"/>
              </a:rPr>
              <a:t>01</a:t>
            </a:r>
          </a:p>
        </p:txBody>
      </p:sp>
      <p:sp>
        <p:nvSpPr>
          <p:cNvPr id="35" name="Freeform 35"/>
          <p:cNvSpPr/>
          <p:nvPr/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403510" y="1724502"/>
            <a:ext cx="4335604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93445" y="2931270"/>
            <a:ext cx="2094666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8497B0"/>
                </a:solidFill>
                <a:latin typeface="Montserrat Ultra-Bold" panose="00000900000000000000"/>
              </a:rPr>
              <a:t>CONTENTS</a:t>
            </a:r>
          </a:p>
        </p:txBody>
      </p:sp>
      <p:sp>
        <p:nvSpPr>
          <p:cNvPr id="38" name="AutoShape 38"/>
          <p:cNvSpPr/>
          <p:nvPr/>
        </p:nvSpPr>
        <p:spPr>
          <a:xfrm flipV="1">
            <a:off x="1584603" y="3567177"/>
            <a:ext cx="584804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4742740" y="6551644"/>
            <a:ext cx="392338" cy="392338"/>
            <a:chOff x="0" y="0"/>
            <a:chExt cx="523118" cy="52311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40">
                  <a:moveTo>
                    <a:pt x="0" y="261620"/>
                  </a:moveTo>
                  <a:cubicBezTo>
                    <a:pt x="0" y="117094"/>
                    <a:pt x="117094" y="0"/>
                    <a:pt x="261620" y="0"/>
                  </a:cubicBezTo>
                  <a:cubicBezTo>
                    <a:pt x="406146" y="0"/>
                    <a:pt x="523240" y="117094"/>
                    <a:pt x="523240" y="261620"/>
                  </a:cubicBezTo>
                  <a:cubicBezTo>
                    <a:pt x="523240" y="406146"/>
                    <a:pt x="406146" y="523240"/>
                    <a:pt x="261620" y="523240"/>
                  </a:cubicBezTo>
                  <a:cubicBezTo>
                    <a:pt x="117094" y="523240"/>
                    <a:pt x="0" y="406019"/>
                    <a:pt x="0" y="26162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5310742" y="3894660"/>
            <a:ext cx="569742" cy="569742"/>
            <a:chOff x="0" y="0"/>
            <a:chExt cx="759656" cy="75965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75" name="Freeform 30"/>
          <p:cNvSpPr/>
          <p:nvPr>
            <p:custDataLst>
              <p:tags r:id="rId21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35"/>
          <p:cNvSpPr/>
          <p:nvPr>
            <p:custDataLst>
              <p:tags r:id="rId1"/>
            </p:custDataLst>
          </p:nvPr>
        </p:nvSpPr>
        <p:spPr>
          <a:xfrm>
            <a:off x="0" y="1"/>
            <a:ext cx="3624132" cy="2858674"/>
          </a:xfrm>
          <a:custGeom>
            <a:avLst/>
            <a:gdLst/>
            <a:ahLst/>
            <a:cxnLst/>
            <a:rect l="l" t="t" r="r" b="b"/>
            <a:pathLst>
              <a:path w="3624132" h="2858674">
                <a:moveTo>
                  <a:pt x="0" y="0"/>
                </a:moveTo>
                <a:lnTo>
                  <a:pt x="3624132" y="0"/>
                </a:lnTo>
                <a:lnTo>
                  <a:pt x="3624132" y="2858675"/>
                </a:lnTo>
                <a:lnTo>
                  <a:pt x="0" y="2858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3120137" y="4702694"/>
            <a:ext cx="881613" cy="881613"/>
            <a:chOff x="0" y="0"/>
            <a:chExt cx="1175484" cy="1175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12" cy="1175512"/>
            </a:xfrm>
            <a:custGeom>
              <a:avLst/>
              <a:gdLst/>
              <a:ahLst/>
              <a:cxnLst/>
              <a:rect l="l" t="t" r="r" b="b"/>
              <a:pathLst>
                <a:path w="1175512" h="1175512">
                  <a:moveTo>
                    <a:pt x="0" y="587756"/>
                  </a:moveTo>
                  <a:cubicBezTo>
                    <a:pt x="0" y="263144"/>
                    <a:pt x="263144" y="0"/>
                    <a:pt x="587756" y="0"/>
                  </a:cubicBezTo>
                  <a:cubicBezTo>
                    <a:pt x="912368" y="0"/>
                    <a:pt x="1175512" y="263144"/>
                    <a:pt x="1175512" y="587756"/>
                  </a:cubicBezTo>
                  <a:cubicBezTo>
                    <a:pt x="1175512" y="912368"/>
                    <a:pt x="912368" y="1175512"/>
                    <a:pt x="587756" y="1175512"/>
                  </a:cubicBezTo>
                  <a:cubicBezTo>
                    <a:pt x="263144" y="1175512"/>
                    <a:pt x="0" y="912368"/>
                    <a:pt x="0" y="5877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7739793"/>
            <a:ext cx="4166946" cy="2547208"/>
          </a:xfrm>
          <a:custGeom>
            <a:avLst/>
            <a:gdLst/>
            <a:ahLst/>
            <a:cxnLst/>
            <a:rect l="l" t="t" r="r" b="b"/>
            <a:pathLst>
              <a:path w="4166946" h="2547208">
                <a:moveTo>
                  <a:pt x="0" y="0"/>
                </a:moveTo>
                <a:lnTo>
                  <a:pt x="4166946" y="0"/>
                </a:lnTo>
                <a:lnTo>
                  <a:pt x="4166946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1812" y="7673386"/>
            <a:ext cx="2936188" cy="2613614"/>
          </a:xfrm>
          <a:custGeom>
            <a:avLst/>
            <a:gdLst/>
            <a:ahLst/>
            <a:cxnLst/>
            <a:rect l="l" t="t" r="r" b="b"/>
            <a:pathLst>
              <a:path w="2936188" h="2613614">
                <a:moveTo>
                  <a:pt x="0" y="0"/>
                </a:moveTo>
                <a:lnTo>
                  <a:pt x="2936188" y="0"/>
                </a:lnTo>
                <a:lnTo>
                  <a:pt x="2936188" y="2613614"/>
                </a:lnTo>
                <a:lnTo>
                  <a:pt x="0" y="2613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6348" y="-9525"/>
            <a:ext cx="3491176" cy="2688062"/>
          </a:xfrm>
          <a:custGeom>
            <a:avLst/>
            <a:gdLst/>
            <a:ahLst/>
            <a:cxnLst/>
            <a:rect l="l" t="t" r="r" b="b"/>
            <a:pathLst>
              <a:path w="3491176" h="2688062">
                <a:moveTo>
                  <a:pt x="0" y="0"/>
                </a:moveTo>
                <a:lnTo>
                  <a:pt x="3491177" y="0"/>
                </a:lnTo>
                <a:lnTo>
                  <a:pt x="3491177" y="2688062"/>
                </a:lnTo>
                <a:lnTo>
                  <a:pt x="0" y="2688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881124" y="492074"/>
            <a:ext cx="663678" cy="663678"/>
            <a:chOff x="0" y="0"/>
            <a:chExt cx="884904" cy="8849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936" cy="884936"/>
            </a:xfrm>
            <a:custGeom>
              <a:avLst/>
              <a:gdLst/>
              <a:ahLst/>
              <a:cxnLst/>
              <a:rect l="l" t="t" r="r" b="b"/>
              <a:pathLst>
                <a:path w="884936" h="884936">
                  <a:moveTo>
                    <a:pt x="0" y="442468"/>
                  </a:moveTo>
                  <a:cubicBezTo>
                    <a:pt x="0" y="198120"/>
                    <a:pt x="198120" y="0"/>
                    <a:pt x="442468" y="0"/>
                  </a:cubicBezTo>
                  <a:cubicBezTo>
                    <a:pt x="686816" y="0"/>
                    <a:pt x="884936" y="198120"/>
                    <a:pt x="884936" y="442468"/>
                  </a:cubicBezTo>
                  <a:cubicBezTo>
                    <a:pt x="884936" y="686816"/>
                    <a:pt x="686816" y="884936"/>
                    <a:pt x="442468" y="884936"/>
                  </a:cubicBezTo>
                  <a:cubicBezTo>
                    <a:pt x="198120" y="884936"/>
                    <a:pt x="0" y="686816"/>
                    <a:pt x="0" y="442468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563274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50397" y="4944540"/>
            <a:ext cx="10787204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28964" y="2390905"/>
            <a:ext cx="9030070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00"/>
              </a:lnSpc>
            </a:pPr>
            <a:r>
              <a:rPr lang="en-US" sz="17250">
                <a:solidFill>
                  <a:srgbClr val="8497B0"/>
                </a:solidFill>
                <a:latin typeface="Montserrat Ultra-Bold" panose="00000900000000000000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0052" y="6863589"/>
            <a:ext cx="7627895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</a:pPr>
            <a:r>
              <a:rPr lang="en-US" sz="27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352170" y="2226470"/>
            <a:ext cx="439840" cy="439840"/>
            <a:chOff x="0" y="0"/>
            <a:chExt cx="586454" cy="5864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6486" cy="586486"/>
            </a:xfrm>
            <a:custGeom>
              <a:avLst/>
              <a:gdLst/>
              <a:ahLst/>
              <a:cxnLst/>
              <a:rect l="l" t="t" r="r" b="b"/>
              <a:pathLst>
                <a:path w="586486" h="586486">
                  <a:moveTo>
                    <a:pt x="0" y="293243"/>
                  </a:moveTo>
                  <a:cubicBezTo>
                    <a:pt x="0" y="131318"/>
                    <a:pt x="131318" y="0"/>
                    <a:pt x="293243" y="0"/>
                  </a:cubicBezTo>
                  <a:cubicBezTo>
                    <a:pt x="455168" y="0"/>
                    <a:pt x="586486" y="131318"/>
                    <a:pt x="586486" y="293243"/>
                  </a:cubicBezTo>
                  <a:cubicBezTo>
                    <a:pt x="586486" y="455168"/>
                    <a:pt x="455168" y="586486"/>
                    <a:pt x="293243" y="586486"/>
                  </a:cubicBezTo>
                  <a:cubicBezTo>
                    <a:pt x="131318" y="586486"/>
                    <a:pt x="0" y="455168"/>
                    <a:pt x="0" y="293243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597742" y="8893346"/>
            <a:ext cx="569742" cy="569742"/>
            <a:chOff x="0" y="0"/>
            <a:chExt cx="759656" cy="75965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92919" y="7834312"/>
            <a:ext cx="885825" cy="885825"/>
            <a:chOff x="0" y="0"/>
            <a:chExt cx="1181100" cy="1181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81100" cy="1181100"/>
            </a:xfrm>
            <a:custGeom>
              <a:avLst/>
              <a:gdLst/>
              <a:ahLst/>
              <a:cxnLst/>
              <a:rect l="l" t="t" r="r" b="b"/>
              <a:pathLst>
                <a:path w="1181100" h="1181100">
                  <a:moveTo>
                    <a:pt x="1181100" y="590550"/>
                  </a:moveTo>
                  <a:cubicBezTo>
                    <a:pt x="1181100" y="264414"/>
                    <a:pt x="916686" y="0"/>
                    <a:pt x="590550" y="0"/>
                  </a:cubicBezTo>
                  <a:cubicBezTo>
                    <a:pt x="264414" y="0"/>
                    <a:pt x="0" y="264414"/>
                    <a:pt x="0" y="590550"/>
                  </a:cubicBezTo>
                  <a:cubicBezTo>
                    <a:pt x="0" y="916686"/>
                    <a:pt x="264414" y="1181100"/>
                    <a:pt x="590550" y="1181100"/>
                  </a:cubicBezTo>
                  <a:cubicBezTo>
                    <a:pt x="916686" y="1181100"/>
                    <a:pt x="1181100" y="916686"/>
                    <a:pt x="1181100" y="590550"/>
                  </a:cubicBezTo>
                  <a:close/>
                </a:path>
              </a:pathLst>
            </a:custGeom>
            <a:solidFill>
              <a:srgbClr val="2C57D4"/>
            </a:solidFill>
          </p:spPr>
        </p:sp>
      </p:grpSp>
      <p:sp>
        <p:nvSpPr>
          <p:cNvPr id="190" name="Freeform 30"/>
          <p:cNvSpPr/>
          <p:nvPr>
            <p:custDataLst>
              <p:tags r:id="rId2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5064879"/>
            <a:ext cx="7420527" cy="5222122"/>
          </a:xfrm>
          <a:custGeom>
            <a:avLst/>
            <a:gdLst/>
            <a:ahLst/>
            <a:cxnLst/>
            <a:rect l="l" t="t" r="r" b="b"/>
            <a:pathLst>
              <a:path w="7420527" h="5222122">
                <a:moveTo>
                  <a:pt x="0" y="0"/>
                </a:moveTo>
                <a:lnTo>
                  <a:pt x="7420527" y="0"/>
                </a:lnTo>
                <a:lnTo>
                  <a:pt x="7420527" y="5222123"/>
                </a:lnTo>
                <a:lnTo>
                  <a:pt x="0" y="52221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40990FF-440E-403D-925A-94FED1DBD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r="16845"/>
          <a:stretch/>
        </p:blipFill>
        <p:spPr>
          <a:xfrm>
            <a:off x="1405573" y="2247681"/>
            <a:ext cx="7036785" cy="7036785"/>
          </a:xfrm>
          <a:prstGeom prst="roundRect">
            <a:avLst>
              <a:gd name="adj" fmla="val 7886"/>
            </a:avLst>
          </a:prstGeom>
        </p:spPr>
      </p:pic>
      <p:sp>
        <p:nvSpPr>
          <p:cNvPr id="2" name="Freeform 2"/>
          <p:cNvSpPr/>
          <p:nvPr/>
        </p:nvSpPr>
        <p:spPr>
          <a:xfrm>
            <a:off x="14837571" y="1"/>
            <a:ext cx="3450431" cy="2967038"/>
          </a:xfrm>
          <a:custGeom>
            <a:avLst/>
            <a:gdLst/>
            <a:ahLst/>
            <a:cxnLst/>
            <a:rect l="l" t="t" r="r" b="b"/>
            <a:pathLst>
              <a:path w="3450431" h="2967038">
                <a:moveTo>
                  <a:pt x="0" y="0"/>
                </a:moveTo>
                <a:lnTo>
                  <a:pt x="3450431" y="0"/>
                </a:lnTo>
                <a:lnTo>
                  <a:pt x="3450431" y="2967038"/>
                </a:lnTo>
                <a:lnTo>
                  <a:pt x="0" y="2967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910794" y="3897015"/>
            <a:ext cx="586083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9915524" y="5696487"/>
            <a:ext cx="3336836" cy="3485613"/>
            <a:chOff x="0" y="0"/>
            <a:chExt cx="4449114" cy="4647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9191" cy="4647565"/>
            </a:xfrm>
            <a:custGeom>
              <a:avLst/>
              <a:gdLst/>
              <a:ahLst/>
              <a:cxnLst/>
              <a:rect l="l" t="t" r="r" b="b"/>
              <a:pathLst>
                <a:path w="4449191" h="4647565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3990086" y="0"/>
                  </a:lnTo>
                  <a:cubicBezTo>
                    <a:pt x="4243578" y="0"/>
                    <a:pt x="4449191" y="205486"/>
                    <a:pt x="4449191" y="459105"/>
                  </a:cubicBezTo>
                  <a:lnTo>
                    <a:pt x="4449191" y="4188460"/>
                  </a:lnTo>
                  <a:cubicBezTo>
                    <a:pt x="4449191" y="4441952"/>
                    <a:pt x="4243705" y="4647565"/>
                    <a:pt x="3990086" y="4647565"/>
                  </a:cubicBezTo>
                  <a:lnTo>
                    <a:pt x="459105" y="4647565"/>
                  </a:lnTo>
                  <a:cubicBezTo>
                    <a:pt x="205486" y="4647438"/>
                    <a:pt x="0" y="4441952"/>
                    <a:pt x="0" y="4188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0327512" y="7805499"/>
            <a:ext cx="60336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3829596" y="5696487"/>
            <a:ext cx="3336836" cy="3485613"/>
            <a:chOff x="0" y="0"/>
            <a:chExt cx="4449114" cy="46474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9191" cy="4647565"/>
            </a:xfrm>
            <a:custGeom>
              <a:avLst/>
              <a:gdLst/>
              <a:ahLst/>
              <a:cxnLst/>
              <a:rect l="l" t="t" r="r" b="b"/>
              <a:pathLst>
                <a:path w="4449191" h="4647565">
                  <a:moveTo>
                    <a:pt x="0" y="459105"/>
                  </a:moveTo>
                  <a:cubicBezTo>
                    <a:pt x="0" y="205486"/>
                    <a:pt x="205486" y="0"/>
                    <a:pt x="459105" y="0"/>
                  </a:cubicBezTo>
                  <a:lnTo>
                    <a:pt x="3990086" y="0"/>
                  </a:lnTo>
                  <a:cubicBezTo>
                    <a:pt x="4243578" y="0"/>
                    <a:pt x="4449191" y="205486"/>
                    <a:pt x="4449191" y="459105"/>
                  </a:cubicBezTo>
                  <a:lnTo>
                    <a:pt x="4449191" y="4188460"/>
                  </a:lnTo>
                  <a:cubicBezTo>
                    <a:pt x="4449191" y="4441952"/>
                    <a:pt x="4243705" y="4647565"/>
                    <a:pt x="3990086" y="4647565"/>
                  </a:cubicBezTo>
                  <a:lnTo>
                    <a:pt x="459105" y="4647565"/>
                  </a:lnTo>
                  <a:cubicBezTo>
                    <a:pt x="205486" y="4647438"/>
                    <a:pt x="0" y="4441952"/>
                    <a:pt x="0" y="41884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AutoShape 12"/>
          <p:cNvSpPr/>
          <p:nvPr/>
        </p:nvSpPr>
        <p:spPr>
          <a:xfrm flipV="1">
            <a:off x="14241585" y="7805499"/>
            <a:ext cx="62090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0" y="9463088"/>
            <a:ext cx="1713174" cy="762255"/>
          </a:xfrm>
          <a:custGeom>
            <a:avLst/>
            <a:gdLst/>
            <a:ahLst/>
            <a:cxnLst/>
            <a:rect l="l" t="t" r="r" b="b"/>
            <a:pathLst>
              <a:path w="1713174" h="762255">
                <a:moveTo>
                  <a:pt x="0" y="0"/>
                </a:moveTo>
                <a:lnTo>
                  <a:pt x="1713174" y="0"/>
                </a:lnTo>
                <a:lnTo>
                  <a:pt x="1713174" y="762254"/>
                </a:lnTo>
                <a:lnTo>
                  <a:pt x="0" y="76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940562" y="8482752"/>
            <a:ext cx="569742" cy="569742"/>
            <a:chOff x="0" y="0"/>
            <a:chExt cx="759656" cy="7596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87000" y="6091614"/>
            <a:ext cx="763621" cy="76362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201073" y="6091614"/>
            <a:ext cx="763621" cy="76362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496877" y="6292233"/>
            <a:ext cx="342595" cy="348294"/>
          </a:xfrm>
          <a:custGeom>
            <a:avLst/>
            <a:gdLst/>
            <a:ahLst/>
            <a:cxnLst/>
            <a:rect l="l" t="t" r="r" b="b"/>
            <a:pathLst>
              <a:path w="342595" h="348294">
                <a:moveTo>
                  <a:pt x="0" y="0"/>
                </a:moveTo>
                <a:lnTo>
                  <a:pt x="342595" y="0"/>
                </a:lnTo>
                <a:lnTo>
                  <a:pt x="342595" y="348294"/>
                </a:lnTo>
                <a:lnTo>
                  <a:pt x="0" y="348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419958" y="6292233"/>
            <a:ext cx="324230" cy="348294"/>
          </a:xfrm>
          <a:custGeom>
            <a:avLst/>
            <a:gdLst/>
            <a:ahLst/>
            <a:cxnLst/>
            <a:rect l="l" t="t" r="r" b="b"/>
            <a:pathLst>
              <a:path w="324230" h="348294">
                <a:moveTo>
                  <a:pt x="0" y="0"/>
                </a:moveTo>
                <a:lnTo>
                  <a:pt x="324230" y="0"/>
                </a:lnTo>
                <a:lnTo>
                  <a:pt x="324230" y="348294"/>
                </a:lnTo>
                <a:lnTo>
                  <a:pt x="0" y="348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497B0"/>
                </a:solidFill>
                <a:latin typeface="Montserrat" panose="00000500000000000000"/>
              </a:rPr>
              <a:t>请输入标题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41490" y="2559633"/>
            <a:ext cx="536504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</a:t>
            </a:r>
          </a:p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文字是您思想的提炼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41490" y="4155925"/>
            <a:ext cx="7419240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 dirty="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56966" y="7007635"/>
            <a:ext cx="2247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56966" y="7938773"/>
            <a:ext cx="264750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71038" y="7007635"/>
            <a:ext cx="2247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71038" y="7938773"/>
            <a:ext cx="264750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190" name="Freeform 30"/>
          <p:cNvSpPr/>
          <p:nvPr>
            <p:custDataLst>
              <p:tags r:id="rId1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65632"/>
            <a:ext cx="18288000" cy="2221368"/>
          </a:xfrm>
          <a:custGeom>
            <a:avLst/>
            <a:gdLst/>
            <a:ahLst/>
            <a:cxnLst/>
            <a:rect l="l" t="t" r="r" b="b"/>
            <a:pathLst>
              <a:path w="18288000" h="2221368">
                <a:moveTo>
                  <a:pt x="0" y="0"/>
                </a:moveTo>
                <a:lnTo>
                  <a:pt x="18288000" y="0"/>
                </a:lnTo>
                <a:lnTo>
                  <a:pt x="18288000" y="2221368"/>
                </a:lnTo>
                <a:lnTo>
                  <a:pt x="0" y="22213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03202" y="0"/>
            <a:ext cx="2184798" cy="1882379"/>
          </a:xfrm>
          <a:custGeom>
            <a:avLst/>
            <a:gdLst/>
            <a:ahLst/>
            <a:cxnLst/>
            <a:rect l="l" t="t" r="r" b="b"/>
            <a:pathLst>
              <a:path w="2184798" h="1882379">
                <a:moveTo>
                  <a:pt x="0" y="0"/>
                </a:moveTo>
                <a:lnTo>
                  <a:pt x="2184798" y="0"/>
                </a:lnTo>
                <a:lnTo>
                  <a:pt x="2184798" y="1882379"/>
                </a:lnTo>
                <a:lnTo>
                  <a:pt x="0" y="18823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>
            <p:custDataLst>
              <p:tags r:id="rId1"/>
            </p:custDataLst>
          </p:nvPr>
        </p:nvGrpSpPr>
        <p:grpSpPr>
          <a:xfrm>
            <a:off x="8929138" y="2226470"/>
            <a:ext cx="8208170" cy="2084273"/>
            <a:chOff x="0" y="0"/>
            <a:chExt cx="10944226" cy="2779030"/>
          </a:xfrm>
        </p:grpSpPr>
        <p:sp>
          <p:nvSpPr>
            <p:cNvPr id="7" name="Freeform 7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0944225" cy="2779014"/>
            </a:xfrm>
            <a:custGeom>
              <a:avLst/>
              <a:gdLst/>
              <a:ahLst/>
              <a:cxnLst/>
              <a:rect l="l" t="t" r="r" b="b"/>
              <a:pathLst>
                <a:path w="10944225" h="2779014">
                  <a:moveTo>
                    <a:pt x="0" y="293370"/>
                  </a:moveTo>
                  <a:cubicBezTo>
                    <a:pt x="0" y="131318"/>
                    <a:pt x="131318" y="0"/>
                    <a:pt x="293370" y="0"/>
                  </a:cubicBezTo>
                  <a:lnTo>
                    <a:pt x="10650855" y="0"/>
                  </a:lnTo>
                  <a:cubicBezTo>
                    <a:pt x="10812907" y="0"/>
                    <a:pt x="10944225" y="131318"/>
                    <a:pt x="10944225" y="293370"/>
                  </a:cubicBezTo>
                  <a:lnTo>
                    <a:pt x="10944225" y="2485644"/>
                  </a:lnTo>
                  <a:cubicBezTo>
                    <a:pt x="10944225" y="2647696"/>
                    <a:pt x="10812907" y="2779014"/>
                    <a:pt x="10650855" y="2779014"/>
                  </a:cubicBezTo>
                  <a:lnTo>
                    <a:pt x="293370" y="2779014"/>
                  </a:lnTo>
                  <a:cubicBezTo>
                    <a:pt x="131318" y="2779014"/>
                    <a:pt x="0" y="2647696"/>
                    <a:pt x="0" y="24856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>
            <p:custDataLst>
              <p:tags r:id="rId2"/>
            </p:custDataLst>
          </p:nvPr>
        </p:nvSpPr>
        <p:spPr>
          <a:xfrm>
            <a:off x="9635546" y="2686620"/>
            <a:ext cx="4140942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9" name="TextBox 9"/>
          <p:cNvSpPr txBox="1"/>
          <p:nvPr>
            <p:custDataLst>
              <p:tags r:id="rId3"/>
            </p:custDataLst>
          </p:nvPr>
        </p:nvSpPr>
        <p:spPr>
          <a:xfrm>
            <a:off x="9635546" y="3370107"/>
            <a:ext cx="5260053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10" name="TextBox 10"/>
          <p:cNvSpPr txBox="1"/>
          <p:nvPr>
            <p:custDataLst>
              <p:tags r:id="rId4"/>
            </p:custDataLst>
          </p:nvPr>
        </p:nvSpPr>
        <p:spPr>
          <a:xfrm>
            <a:off x="15287954" y="2632380"/>
            <a:ext cx="1210227" cy="109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600">
                <a:solidFill>
                  <a:srgbClr val="356AFF"/>
                </a:solidFill>
                <a:latin typeface="Montserrat Heavy" panose="00000A00000000000000"/>
              </a:rPr>
              <a:t>01</a:t>
            </a:r>
          </a:p>
        </p:txBody>
      </p:sp>
      <p:grpSp>
        <p:nvGrpSpPr>
          <p:cNvPr id="11" name="Group 11"/>
          <p:cNvGrpSpPr/>
          <p:nvPr>
            <p:custDataLst>
              <p:tags r:id="rId5"/>
            </p:custDataLst>
          </p:nvPr>
        </p:nvGrpSpPr>
        <p:grpSpPr>
          <a:xfrm>
            <a:off x="8929138" y="4802642"/>
            <a:ext cx="8208170" cy="2084272"/>
            <a:chOff x="0" y="0"/>
            <a:chExt cx="10944226" cy="2779030"/>
          </a:xfrm>
        </p:grpSpPr>
        <p:sp>
          <p:nvSpPr>
            <p:cNvPr id="12" name="Freeform 12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0944225" cy="2779014"/>
            </a:xfrm>
            <a:custGeom>
              <a:avLst/>
              <a:gdLst/>
              <a:ahLst/>
              <a:cxnLst/>
              <a:rect l="l" t="t" r="r" b="b"/>
              <a:pathLst>
                <a:path w="10944225" h="2779014">
                  <a:moveTo>
                    <a:pt x="0" y="293370"/>
                  </a:moveTo>
                  <a:cubicBezTo>
                    <a:pt x="0" y="131318"/>
                    <a:pt x="131318" y="0"/>
                    <a:pt x="293370" y="0"/>
                  </a:cubicBezTo>
                  <a:lnTo>
                    <a:pt x="10650855" y="0"/>
                  </a:lnTo>
                  <a:cubicBezTo>
                    <a:pt x="10812907" y="0"/>
                    <a:pt x="10944225" y="131318"/>
                    <a:pt x="10944225" y="293370"/>
                  </a:cubicBezTo>
                  <a:lnTo>
                    <a:pt x="10944225" y="2485644"/>
                  </a:lnTo>
                  <a:cubicBezTo>
                    <a:pt x="10944225" y="2647696"/>
                    <a:pt x="10812907" y="2779014"/>
                    <a:pt x="10650855" y="2779014"/>
                  </a:cubicBezTo>
                  <a:lnTo>
                    <a:pt x="293370" y="2779014"/>
                  </a:lnTo>
                  <a:cubicBezTo>
                    <a:pt x="131318" y="2779014"/>
                    <a:pt x="0" y="2647696"/>
                    <a:pt x="0" y="2485644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13" name="TextBox 13"/>
          <p:cNvSpPr txBox="1"/>
          <p:nvPr>
            <p:custDataLst>
              <p:tags r:id="rId6"/>
            </p:custDataLst>
          </p:nvPr>
        </p:nvSpPr>
        <p:spPr>
          <a:xfrm>
            <a:off x="9635546" y="5262792"/>
            <a:ext cx="4140942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14" name="TextBox 14"/>
          <p:cNvSpPr txBox="1"/>
          <p:nvPr>
            <p:custDataLst>
              <p:tags r:id="rId7"/>
            </p:custDataLst>
          </p:nvPr>
        </p:nvSpPr>
        <p:spPr>
          <a:xfrm>
            <a:off x="9635546" y="5946279"/>
            <a:ext cx="5260053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15" name="TextBox 15"/>
          <p:cNvSpPr txBox="1"/>
          <p:nvPr>
            <p:custDataLst>
              <p:tags r:id="rId8"/>
            </p:custDataLst>
          </p:nvPr>
        </p:nvSpPr>
        <p:spPr>
          <a:xfrm>
            <a:off x="15287953" y="5208552"/>
            <a:ext cx="1210227" cy="109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600">
                <a:solidFill>
                  <a:srgbClr val="FFFFFF"/>
                </a:solidFill>
                <a:latin typeface="Montserrat Heavy" panose="00000A00000000000000"/>
              </a:rPr>
              <a:t>02</a:t>
            </a:r>
          </a:p>
        </p:txBody>
      </p:sp>
      <p:grpSp>
        <p:nvGrpSpPr>
          <p:cNvPr id="16" name="Group 16"/>
          <p:cNvGrpSpPr/>
          <p:nvPr>
            <p:custDataLst>
              <p:tags r:id="rId9"/>
            </p:custDataLst>
          </p:nvPr>
        </p:nvGrpSpPr>
        <p:grpSpPr>
          <a:xfrm>
            <a:off x="8929138" y="7378814"/>
            <a:ext cx="8208170" cy="2084272"/>
            <a:chOff x="0" y="0"/>
            <a:chExt cx="10944226" cy="2779030"/>
          </a:xfrm>
        </p:grpSpPr>
        <p:sp>
          <p:nvSpPr>
            <p:cNvPr id="17" name="Freeform 17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0944225" cy="2779014"/>
            </a:xfrm>
            <a:custGeom>
              <a:avLst/>
              <a:gdLst/>
              <a:ahLst/>
              <a:cxnLst/>
              <a:rect l="l" t="t" r="r" b="b"/>
              <a:pathLst>
                <a:path w="10944225" h="2779014">
                  <a:moveTo>
                    <a:pt x="0" y="293370"/>
                  </a:moveTo>
                  <a:cubicBezTo>
                    <a:pt x="0" y="131318"/>
                    <a:pt x="131318" y="0"/>
                    <a:pt x="293370" y="0"/>
                  </a:cubicBezTo>
                  <a:lnTo>
                    <a:pt x="10650855" y="0"/>
                  </a:lnTo>
                  <a:cubicBezTo>
                    <a:pt x="10812907" y="0"/>
                    <a:pt x="10944225" y="131318"/>
                    <a:pt x="10944225" y="293370"/>
                  </a:cubicBezTo>
                  <a:lnTo>
                    <a:pt x="10944225" y="2485644"/>
                  </a:lnTo>
                  <a:cubicBezTo>
                    <a:pt x="10944225" y="2647696"/>
                    <a:pt x="10812907" y="2779014"/>
                    <a:pt x="10650855" y="2779014"/>
                  </a:cubicBezTo>
                  <a:lnTo>
                    <a:pt x="293370" y="2779014"/>
                  </a:lnTo>
                  <a:cubicBezTo>
                    <a:pt x="131318" y="2779014"/>
                    <a:pt x="0" y="2647696"/>
                    <a:pt x="0" y="248564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>
            <p:custDataLst>
              <p:tags r:id="rId10"/>
            </p:custDataLst>
          </p:nvPr>
        </p:nvSpPr>
        <p:spPr>
          <a:xfrm>
            <a:off x="9635546" y="7838964"/>
            <a:ext cx="4140942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19" name="TextBox 19"/>
          <p:cNvSpPr txBox="1"/>
          <p:nvPr>
            <p:custDataLst>
              <p:tags r:id="rId11"/>
            </p:custDataLst>
          </p:nvPr>
        </p:nvSpPr>
        <p:spPr>
          <a:xfrm>
            <a:off x="9635546" y="8522451"/>
            <a:ext cx="5260053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20" name="TextBox 20"/>
          <p:cNvSpPr txBox="1"/>
          <p:nvPr>
            <p:custDataLst>
              <p:tags r:id="rId12"/>
            </p:custDataLst>
          </p:nvPr>
        </p:nvSpPr>
        <p:spPr>
          <a:xfrm>
            <a:off x="15287954" y="7784724"/>
            <a:ext cx="1210227" cy="109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6600">
                <a:solidFill>
                  <a:srgbClr val="356AFF"/>
                </a:solidFill>
                <a:latin typeface="Montserrat Heavy" panose="00000A00000000000000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3510" y="2540351"/>
            <a:ext cx="5365041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请输入文本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3510" y="3663743"/>
            <a:ext cx="6560479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70858" y="9135326"/>
            <a:ext cx="441212" cy="441212"/>
            <a:chOff x="0" y="0"/>
            <a:chExt cx="588282" cy="5882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8264" cy="588264"/>
            </a:xfrm>
            <a:custGeom>
              <a:avLst/>
              <a:gdLst/>
              <a:ahLst/>
              <a:cxnLst/>
              <a:rect l="l" t="t" r="r" b="b"/>
              <a:pathLst>
                <a:path w="588264" h="588264">
                  <a:moveTo>
                    <a:pt x="0" y="294132"/>
                  </a:moveTo>
                  <a:cubicBezTo>
                    <a:pt x="0" y="131699"/>
                    <a:pt x="131699" y="0"/>
                    <a:pt x="294132" y="0"/>
                  </a:cubicBezTo>
                  <a:cubicBezTo>
                    <a:pt x="456565" y="0"/>
                    <a:pt x="588264" y="131699"/>
                    <a:pt x="588264" y="294132"/>
                  </a:cubicBezTo>
                  <a:cubicBezTo>
                    <a:pt x="588264" y="456565"/>
                    <a:pt x="456565" y="588264"/>
                    <a:pt x="294132" y="588264"/>
                  </a:cubicBezTo>
                  <a:cubicBezTo>
                    <a:pt x="131699" y="588264"/>
                    <a:pt x="0" y="456565"/>
                    <a:pt x="0" y="2941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4"/>
          <p:cNvSpPr txBox="1"/>
          <p:nvPr>
            <p:custDataLst>
              <p:tags r:id="rId13"/>
            </p:custDataLst>
          </p:nvPr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30" name="TextBox 25"/>
          <p:cNvSpPr txBox="1"/>
          <p:nvPr>
            <p:custDataLst>
              <p:tags r:id="rId14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497B0"/>
                </a:solidFill>
                <a:latin typeface="Montserrat" panose="00000500000000000000"/>
              </a:rPr>
              <a:t>请输入标题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1475105" y="3371850"/>
            <a:ext cx="1039495" cy="0"/>
          </a:xfrm>
          <a:prstGeom prst="line">
            <a:avLst/>
          </a:prstGeom>
          <a:ln>
            <a:solidFill>
              <a:srgbClr val="356AF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0" name="Freeform 30"/>
          <p:cNvSpPr/>
          <p:nvPr>
            <p:custDataLst>
              <p:tags r:id="rId15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0672D8E-A87E-4BB0-ACCA-AD9991B48F0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7"/>
          <a:stretch/>
        </p:blipFill>
        <p:spPr>
          <a:xfrm>
            <a:off x="1600200" y="5710661"/>
            <a:ext cx="6866362" cy="3784293"/>
          </a:xfrm>
          <a:prstGeom prst="roundRect">
            <a:avLst>
              <a:gd name="adj" fmla="val 8530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2E2AE78C-F569-49F3-92D6-CE1CBD4BF1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964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92" b="374"/>
          <a:stretch/>
        </p:blipFill>
        <p:spPr>
          <a:xfrm>
            <a:off x="6888760" y="6038852"/>
            <a:ext cx="10044112" cy="3374231"/>
          </a:xfrm>
          <a:prstGeom prst="roundRect">
            <a:avLst>
              <a:gd name="adj" fmla="val 8648"/>
            </a:avLst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E5451-DAEF-44CC-BDCF-FE4A6071A4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 b="11422"/>
          <a:stretch/>
        </p:blipFill>
        <p:spPr>
          <a:xfrm>
            <a:off x="1495407" y="2226469"/>
            <a:ext cx="6179344" cy="3359295"/>
          </a:xfrm>
          <a:prstGeom prst="roundRect">
            <a:avLst>
              <a:gd name="adj" fmla="val 8334"/>
            </a:avLst>
          </a:prstGeom>
        </p:spPr>
      </p:pic>
      <p:sp>
        <p:nvSpPr>
          <p:cNvPr id="8" name="TextBox 8"/>
          <p:cNvSpPr txBox="1"/>
          <p:nvPr/>
        </p:nvSpPr>
        <p:spPr>
          <a:xfrm>
            <a:off x="1587304" y="7324335"/>
            <a:ext cx="3363136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zh-CN" alt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请输入文本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656609" y="8217392"/>
            <a:ext cx="60416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87304" y="8476302"/>
            <a:ext cx="4796313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6298" y="3056153"/>
            <a:ext cx="3363136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 dirty="0" err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请输入文本</a:t>
            </a:r>
            <a:endParaRPr lang="en-US" sz="3000" dirty="0">
              <a:solidFill>
                <a:srgbClr val="356A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8845602" y="3949209"/>
            <a:ext cx="567538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8776298" y="4208120"/>
            <a:ext cx="7836732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271765" y="5796466"/>
            <a:ext cx="569742" cy="569742"/>
            <a:chOff x="0" y="0"/>
            <a:chExt cx="759656" cy="7596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9714" cy="759714"/>
            </a:xfrm>
            <a:custGeom>
              <a:avLst/>
              <a:gdLst/>
              <a:ahLst/>
              <a:cxnLst/>
              <a:rect l="l" t="t" r="r" b="b"/>
              <a:pathLst>
                <a:path w="759714" h="759714">
                  <a:moveTo>
                    <a:pt x="0" y="379857"/>
                  </a:moveTo>
                  <a:cubicBezTo>
                    <a:pt x="0" y="170053"/>
                    <a:pt x="170053" y="0"/>
                    <a:pt x="379857" y="0"/>
                  </a:cubicBezTo>
                  <a:cubicBezTo>
                    <a:pt x="589661" y="0"/>
                    <a:pt x="759714" y="170053"/>
                    <a:pt x="759714" y="379857"/>
                  </a:cubicBezTo>
                  <a:cubicBezTo>
                    <a:pt x="759714" y="589661"/>
                    <a:pt x="589661" y="759714"/>
                    <a:pt x="379857" y="759714"/>
                  </a:cubicBezTo>
                  <a:cubicBezTo>
                    <a:pt x="170053" y="759714"/>
                    <a:pt x="0" y="589661"/>
                    <a:pt x="0" y="379857"/>
                  </a:cubicBezTo>
                  <a:close/>
                  <a:moveTo>
                    <a:pt x="189865" y="379857"/>
                  </a:moveTo>
                  <a:cubicBezTo>
                    <a:pt x="189865" y="484759"/>
                    <a:pt x="274955" y="569722"/>
                    <a:pt x="379730" y="569722"/>
                  </a:cubicBezTo>
                  <a:cubicBezTo>
                    <a:pt x="484505" y="569722"/>
                    <a:pt x="569595" y="484632"/>
                    <a:pt x="569595" y="379857"/>
                  </a:cubicBezTo>
                  <a:cubicBezTo>
                    <a:pt x="569595" y="275082"/>
                    <a:pt x="484505" y="189992"/>
                    <a:pt x="379730" y="189992"/>
                  </a:cubicBezTo>
                  <a:cubicBezTo>
                    <a:pt x="274955" y="189992"/>
                    <a:pt x="189865" y="275082"/>
                    <a:pt x="189865" y="379857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5426928" y="0"/>
            <a:ext cx="2861072" cy="3030737"/>
          </a:xfrm>
          <a:custGeom>
            <a:avLst/>
            <a:gdLst/>
            <a:ahLst/>
            <a:cxnLst/>
            <a:rect l="l" t="t" r="r" b="b"/>
            <a:pathLst>
              <a:path w="2861072" h="3030737">
                <a:moveTo>
                  <a:pt x="0" y="0"/>
                </a:moveTo>
                <a:lnTo>
                  <a:pt x="2861072" y="0"/>
                </a:lnTo>
                <a:lnTo>
                  <a:pt x="2861072" y="3030737"/>
                </a:lnTo>
                <a:lnTo>
                  <a:pt x="0" y="3030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9355932"/>
            <a:ext cx="951279" cy="931068"/>
          </a:xfrm>
          <a:custGeom>
            <a:avLst/>
            <a:gdLst/>
            <a:ahLst/>
            <a:cxnLst/>
            <a:rect l="l" t="t" r="r" b="b"/>
            <a:pathLst>
              <a:path w="951279" h="931068">
                <a:moveTo>
                  <a:pt x="0" y="0"/>
                </a:moveTo>
                <a:lnTo>
                  <a:pt x="951279" y="0"/>
                </a:lnTo>
                <a:lnTo>
                  <a:pt x="951279" y="931068"/>
                </a:lnTo>
                <a:lnTo>
                  <a:pt x="0" y="931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0" name="Freeform 30"/>
          <p:cNvSpPr/>
          <p:nvPr>
            <p:custDataLst>
              <p:tags r:id="rId1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51" name="TextBox 24"/>
          <p:cNvSpPr txBox="1"/>
          <p:nvPr>
            <p:custDataLst>
              <p:tags r:id="rId2"/>
            </p:custDataLst>
          </p:nvPr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52" name="TextBox 25"/>
          <p:cNvSpPr txBox="1"/>
          <p:nvPr>
            <p:custDataLst>
              <p:tags r:id="rId3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497B0"/>
                </a:solidFill>
                <a:latin typeface="Montserrat" panose="00000500000000000000"/>
              </a:rPr>
              <a:t>请输入标题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24CCC159-6119-47D9-9B77-8353BC7825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20" b="17878"/>
          <a:stretch/>
        </p:blipFill>
        <p:spPr>
          <a:xfrm>
            <a:off x="8574997" y="2196155"/>
            <a:ext cx="8748120" cy="3137844"/>
          </a:xfrm>
          <a:prstGeom prst="roundRect">
            <a:avLst>
              <a:gd name="adj" fmla="val 12365"/>
            </a:avLst>
          </a:prstGeom>
        </p:spPr>
      </p:pic>
      <p:sp>
        <p:nvSpPr>
          <p:cNvPr id="2" name="Freeform 2"/>
          <p:cNvSpPr/>
          <p:nvPr/>
        </p:nvSpPr>
        <p:spPr>
          <a:xfrm>
            <a:off x="1" y="1"/>
            <a:ext cx="8959882" cy="4922272"/>
          </a:xfrm>
          <a:custGeom>
            <a:avLst/>
            <a:gdLst/>
            <a:ahLst/>
            <a:cxnLst/>
            <a:rect l="l" t="t" r="r" b="b"/>
            <a:pathLst>
              <a:path w="8959882" h="4922272">
                <a:moveTo>
                  <a:pt x="0" y="0"/>
                </a:moveTo>
                <a:lnTo>
                  <a:pt x="8959883" y="0"/>
                </a:lnTo>
                <a:lnTo>
                  <a:pt x="8959883" y="4922273"/>
                </a:lnTo>
                <a:lnTo>
                  <a:pt x="0" y="492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376693" y="5987140"/>
            <a:ext cx="3664741" cy="3470502"/>
            <a:chOff x="0" y="0"/>
            <a:chExt cx="4886322" cy="4627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6325" cy="4627372"/>
            </a:xfrm>
            <a:custGeom>
              <a:avLst/>
              <a:gdLst/>
              <a:ahLst/>
              <a:cxnLst/>
              <a:rect l="l" t="t" r="r" b="b"/>
              <a:pathLst>
                <a:path w="4886325" h="4627372">
                  <a:moveTo>
                    <a:pt x="0" y="424942"/>
                  </a:moveTo>
                  <a:cubicBezTo>
                    <a:pt x="0" y="190246"/>
                    <a:pt x="190246" y="0"/>
                    <a:pt x="424942" y="0"/>
                  </a:cubicBezTo>
                  <a:lnTo>
                    <a:pt x="4461383" y="0"/>
                  </a:lnTo>
                  <a:cubicBezTo>
                    <a:pt x="4696079" y="0"/>
                    <a:pt x="4886325" y="190246"/>
                    <a:pt x="4886325" y="424942"/>
                  </a:cubicBezTo>
                  <a:lnTo>
                    <a:pt x="4886325" y="4202430"/>
                  </a:lnTo>
                  <a:cubicBezTo>
                    <a:pt x="4886325" y="4437126"/>
                    <a:pt x="4696079" y="4627372"/>
                    <a:pt x="4461383" y="4627372"/>
                  </a:cubicBezTo>
                  <a:lnTo>
                    <a:pt x="424942" y="4627372"/>
                  </a:lnTo>
                  <a:cubicBezTo>
                    <a:pt x="190246" y="4627372"/>
                    <a:pt x="0" y="4437126"/>
                    <a:pt x="0" y="420243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5803461" y="8023209"/>
            <a:ext cx="49745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9246568" y="5987140"/>
            <a:ext cx="3664742" cy="3470502"/>
            <a:chOff x="0" y="0"/>
            <a:chExt cx="4886322" cy="46273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86325" cy="4627372"/>
            </a:xfrm>
            <a:custGeom>
              <a:avLst/>
              <a:gdLst/>
              <a:ahLst/>
              <a:cxnLst/>
              <a:rect l="l" t="t" r="r" b="b"/>
              <a:pathLst>
                <a:path w="4886325" h="4627372">
                  <a:moveTo>
                    <a:pt x="0" y="424942"/>
                  </a:moveTo>
                  <a:cubicBezTo>
                    <a:pt x="0" y="190246"/>
                    <a:pt x="190246" y="0"/>
                    <a:pt x="424942" y="0"/>
                  </a:cubicBezTo>
                  <a:lnTo>
                    <a:pt x="4461383" y="0"/>
                  </a:lnTo>
                  <a:cubicBezTo>
                    <a:pt x="4696079" y="0"/>
                    <a:pt x="4886325" y="190246"/>
                    <a:pt x="4886325" y="424942"/>
                  </a:cubicBezTo>
                  <a:lnTo>
                    <a:pt x="4886325" y="4202430"/>
                  </a:lnTo>
                  <a:cubicBezTo>
                    <a:pt x="4886325" y="4437126"/>
                    <a:pt x="4696079" y="4627372"/>
                    <a:pt x="4461383" y="4627372"/>
                  </a:cubicBezTo>
                  <a:lnTo>
                    <a:pt x="424942" y="4627372"/>
                  </a:lnTo>
                  <a:cubicBezTo>
                    <a:pt x="190246" y="4627372"/>
                    <a:pt x="0" y="4437126"/>
                    <a:pt x="0" y="420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AutoShape 10"/>
          <p:cNvSpPr/>
          <p:nvPr/>
        </p:nvSpPr>
        <p:spPr>
          <a:xfrm>
            <a:off x="9654857" y="8019539"/>
            <a:ext cx="62090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3090646" y="5987140"/>
            <a:ext cx="3664741" cy="3470502"/>
            <a:chOff x="0" y="0"/>
            <a:chExt cx="4886322" cy="46273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86325" cy="4627372"/>
            </a:xfrm>
            <a:custGeom>
              <a:avLst/>
              <a:gdLst/>
              <a:ahLst/>
              <a:cxnLst/>
              <a:rect l="l" t="t" r="r" b="b"/>
              <a:pathLst>
                <a:path w="4886325" h="4627372">
                  <a:moveTo>
                    <a:pt x="0" y="424942"/>
                  </a:moveTo>
                  <a:cubicBezTo>
                    <a:pt x="0" y="190246"/>
                    <a:pt x="190246" y="0"/>
                    <a:pt x="424942" y="0"/>
                  </a:cubicBezTo>
                  <a:lnTo>
                    <a:pt x="4461383" y="0"/>
                  </a:lnTo>
                  <a:cubicBezTo>
                    <a:pt x="4696079" y="0"/>
                    <a:pt x="4886325" y="190246"/>
                    <a:pt x="4886325" y="424942"/>
                  </a:cubicBezTo>
                  <a:lnTo>
                    <a:pt x="4886325" y="4202430"/>
                  </a:lnTo>
                  <a:cubicBezTo>
                    <a:pt x="4886325" y="4437126"/>
                    <a:pt x="4696079" y="4627372"/>
                    <a:pt x="4461383" y="4627372"/>
                  </a:cubicBezTo>
                  <a:lnTo>
                    <a:pt x="424942" y="4627372"/>
                  </a:lnTo>
                  <a:cubicBezTo>
                    <a:pt x="190246" y="4627372"/>
                    <a:pt x="0" y="4437126"/>
                    <a:pt x="0" y="420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13515338" y="8019539"/>
            <a:ext cx="60450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476940" y="5987140"/>
            <a:ext cx="3664742" cy="3470502"/>
            <a:chOff x="0" y="0"/>
            <a:chExt cx="4886322" cy="46273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6325" cy="4627372"/>
            </a:xfrm>
            <a:custGeom>
              <a:avLst/>
              <a:gdLst/>
              <a:ahLst/>
              <a:cxnLst/>
              <a:rect l="l" t="t" r="r" b="b"/>
              <a:pathLst>
                <a:path w="4886325" h="4627372">
                  <a:moveTo>
                    <a:pt x="0" y="424942"/>
                  </a:moveTo>
                  <a:cubicBezTo>
                    <a:pt x="0" y="190246"/>
                    <a:pt x="190246" y="0"/>
                    <a:pt x="424942" y="0"/>
                  </a:cubicBezTo>
                  <a:lnTo>
                    <a:pt x="4461383" y="0"/>
                  </a:lnTo>
                  <a:cubicBezTo>
                    <a:pt x="4696079" y="0"/>
                    <a:pt x="4886325" y="190246"/>
                    <a:pt x="4886325" y="424942"/>
                  </a:cubicBezTo>
                  <a:lnTo>
                    <a:pt x="4886325" y="4202430"/>
                  </a:lnTo>
                  <a:cubicBezTo>
                    <a:pt x="4886325" y="4437126"/>
                    <a:pt x="4696079" y="4627372"/>
                    <a:pt x="4461383" y="4627372"/>
                  </a:cubicBezTo>
                  <a:lnTo>
                    <a:pt x="424942" y="4627372"/>
                  </a:lnTo>
                  <a:cubicBezTo>
                    <a:pt x="190246" y="4627372"/>
                    <a:pt x="0" y="4437126"/>
                    <a:pt x="0" y="42024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903709" y="8051784"/>
            <a:ext cx="62090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7431413" y="9754562"/>
            <a:ext cx="856587" cy="532438"/>
          </a:xfrm>
          <a:custGeom>
            <a:avLst/>
            <a:gdLst/>
            <a:ahLst/>
            <a:cxnLst/>
            <a:rect l="l" t="t" r="r" b="b"/>
            <a:pathLst>
              <a:path w="856587" h="532438">
                <a:moveTo>
                  <a:pt x="0" y="0"/>
                </a:moveTo>
                <a:lnTo>
                  <a:pt x="856587" y="0"/>
                </a:lnTo>
                <a:lnTo>
                  <a:pt x="856587" y="532438"/>
                </a:lnTo>
                <a:lnTo>
                  <a:pt x="0" y="532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>
            <a:off x="1587736" y="4584435"/>
            <a:ext cx="56969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5732915" y="7253920"/>
            <a:ext cx="2247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32915" y="8185057"/>
            <a:ext cx="28837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2790" y="7253920"/>
            <a:ext cx="224745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02790" y="8185057"/>
            <a:ext cx="28837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46867" y="7253920"/>
            <a:ext cx="224745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46867" y="8185057"/>
            <a:ext cx="28837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33162" y="7253920"/>
            <a:ext cx="224745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33162" y="8185057"/>
            <a:ext cx="28837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18432" y="3247053"/>
            <a:ext cx="536504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</a:t>
            </a:r>
          </a:p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文字是您思想的提炼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3983213" y="6303247"/>
            <a:ext cx="763621" cy="76362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752841" y="6303247"/>
            <a:ext cx="763621" cy="76362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882966" y="6303247"/>
            <a:ext cx="763621" cy="763621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5590451" y="6303247"/>
            <a:ext cx="763621" cy="763621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3" name="Freeform 43"/>
          <p:cNvSpPr/>
          <p:nvPr/>
        </p:nvSpPr>
        <p:spPr>
          <a:xfrm>
            <a:off x="4149213" y="6459190"/>
            <a:ext cx="431621" cy="438801"/>
          </a:xfrm>
          <a:custGeom>
            <a:avLst/>
            <a:gdLst/>
            <a:ahLst/>
            <a:cxnLst/>
            <a:rect l="l" t="t" r="r" b="b"/>
            <a:pathLst>
              <a:path w="431621" h="438801">
                <a:moveTo>
                  <a:pt x="0" y="0"/>
                </a:moveTo>
                <a:lnTo>
                  <a:pt x="431622" y="0"/>
                </a:lnTo>
                <a:lnTo>
                  <a:pt x="431622" y="438802"/>
                </a:lnTo>
                <a:lnTo>
                  <a:pt x="0" y="4388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076084" y="6486525"/>
            <a:ext cx="408484" cy="438801"/>
          </a:xfrm>
          <a:custGeom>
            <a:avLst/>
            <a:gdLst/>
            <a:ahLst/>
            <a:cxnLst/>
            <a:rect l="l" t="t" r="r" b="b"/>
            <a:pathLst>
              <a:path w="408484" h="438801">
                <a:moveTo>
                  <a:pt x="0" y="0"/>
                </a:moveTo>
                <a:lnTo>
                  <a:pt x="408484" y="0"/>
                </a:lnTo>
                <a:lnTo>
                  <a:pt x="408484" y="438801"/>
                </a:lnTo>
                <a:lnTo>
                  <a:pt x="0" y="438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1937989" y="6459190"/>
            <a:ext cx="393326" cy="438801"/>
          </a:xfrm>
          <a:custGeom>
            <a:avLst/>
            <a:gdLst/>
            <a:ahLst/>
            <a:cxnLst/>
            <a:rect l="l" t="t" r="r" b="b"/>
            <a:pathLst>
              <a:path w="393326" h="438801">
                <a:moveTo>
                  <a:pt x="0" y="0"/>
                </a:moveTo>
                <a:lnTo>
                  <a:pt x="393326" y="0"/>
                </a:lnTo>
                <a:lnTo>
                  <a:pt x="393326" y="438802"/>
                </a:lnTo>
                <a:lnTo>
                  <a:pt x="0" y="4388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5751665" y="6459190"/>
            <a:ext cx="454128" cy="438801"/>
          </a:xfrm>
          <a:custGeom>
            <a:avLst/>
            <a:gdLst/>
            <a:ahLst/>
            <a:cxnLst/>
            <a:rect l="l" t="t" r="r" b="b"/>
            <a:pathLst>
              <a:path w="454128" h="438801">
                <a:moveTo>
                  <a:pt x="0" y="0"/>
                </a:moveTo>
                <a:lnTo>
                  <a:pt x="454128" y="0"/>
                </a:lnTo>
                <a:lnTo>
                  <a:pt x="454128" y="438802"/>
                </a:lnTo>
                <a:lnTo>
                  <a:pt x="0" y="4388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0" name="Freeform 30"/>
          <p:cNvSpPr/>
          <p:nvPr>
            <p:custDataLst>
              <p:tags r:id="rId1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47" name="TextBox 24"/>
          <p:cNvSpPr txBox="1"/>
          <p:nvPr>
            <p:custDataLst>
              <p:tags r:id="rId2"/>
            </p:custDataLst>
          </p:nvPr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48" name="TextBox 25"/>
          <p:cNvSpPr txBox="1"/>
          <p:nvPr>
            <p:custDataLst>
              <p:tags r:id="rId3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497B0"/>
                </a:solidFill>
                <a:latin typeface="Montserrat" panose="00000500000000000000"/>
              </a:rPr>
              <a:t>请输入标题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5482" y="8823494"/>
            <a:ext cx="1713174" cy="1064875"/>
          </a:xfrm>
          <a:custGeom>
            <a:avLst/>
            <a:gdLst/>
            <a:ahLst/>
            <a:cxnLst/>
            <a:rect l="l" t="t" r="r" b="b"/>
            <a:pathLst>
              <a:path w="1713174" h="1064875">
                <a:moveTo>
                  <a:pt x="0" y="0"/>
                </a:moveTo>
                <a:lnTo>
                  <a:pt x="1713174" y="0"/>
                </a:lnTo>
                <a:lnTo>
                  <a:pt x="1713174" y="1064875"/>
                </a:lnTo>
                <a:lnTo>
                  <a:pt x="0" y="10648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41406" y="-9525"/>
            <a:ext cx="2956119" cy="2509032"/>
          </a:xfrm>
          <a:custGeom>
            <a:avLst/>
            <a:gdLst/>
            <a:ahLst/>
            <a:cxnLst/>
            <a:rect l="l" t="t" r="r" b="b"/>
            <a:pathLst>
              <a:path w="2956119" h="2509032">
                <a:moveTo>
                  <a:pt x="0" y="0"/>
                </a:moveTo>
                <a:lnTo>
                  <a:pt x="2956119" y="0"/>
                </a:lnTo>
                <a:lnTo>
                  <a:pt x="2956119" y="2509032"/>
                </a:lnTo>
                <a:lnTo>
                  <a:pt x="0" y="2509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0634" y="2226470"/>
            <a:ext cx="7265193" cy="7236618"/>
            <a:chOff x="0" y="0"/>
            <a:chExt cx="9686924" cy="9648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86925" cy="9648825"/>
            </a:xfrm>
            <a:custGeom>
              <a:avLst/>
              <a:gdLst/>
              <a:ahLst/>
              <a:cxnLst/>
              <a:rect l="l" t="t" r="r" b="b"/>
              <a:pathLst>
                <a:path w="9686925" h="9648825">
                  <a:moveTo>
                    <a:pt x="0" y="718312"/>
                  </a:moveTo>
                  <a:cubicBezTo>
                    <a:pt x="0" y="321564"/>
                    <a:pt x="321564" y="0"/>
                    <a:pt x="718312" y="0"/>
                  </a:cubicBezTo>
                  <a:lnTo>
                    <a:pt x="8968613" y="0"/>
                  </a:lnTo>
                  <a:cubicBezTo>
                    <a:pt x="9365234" y="0"/>
                    <a:pt x="9686925" y="321564"/>
                    <a:pt x="9686925" y="718312"/>
                  </a:cubicBezTo>
                  <a:lnTo>
                    <a:pt x="9686925" y="8930513"/>
                  </a:lnTo>
                  <a:cubicBezTo>
                    <a:pt x="9686925" y="9327134"/>
                    <a:pt x="9365361" y="9648825"/>
                    <a:pt x="8968613" y="9648825"/>
                  </a:cubicBezTo>
                  <a:lnTo>
                    <a:pt x="718312" y="9648825"/>
                  </a:lnTo>
                  <a:cubicBezTo>
                    <a:pt x="321564" y="9648825"/>
                    <a:pt x="0" y="9327261"/>
                    <a:pt x="0" y="89305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235443" y="2931108"/>
            <a:ext cx="536504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</a:t>
            </a:r>
          </a:p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文字是您思想的提炼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73543" y="2691522"/>
            <a:ext cx="2754705" cy="30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Click to add a subtitle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304748" y="4268490"/>
            <a:ext cx="600755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235440" y="4527400"/>
            <a:ext cx="7490485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144002" y="6226628"/>
            <a:ext cx="3810000" cy="3236458"/>
            <a:chOff x="0" y="0"/>
            <a:chExt cx="5080000" cy="43152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0000" cy="4315333"/>
            </a:xfrm>
            <a:custGeom>
              <a:avLst/>
              <a:gdLst/>
              <a:ahLst/>
              <a:cxnLst/>
              <a:rect l="l" t="t" r="r" b="b"/>
              <a:pathLst>
                <a:path w="5080000" h="4315333">
                  <a:moveTo>
                    <a:pt x="0" y="347218"/>
                  </a:moveTo>
                  <a:cubicBezTo>
                    <a:pt x="0" y="155448"/>
                    <a:pt x="155448" y="0"/>
                    <a:pt x="347218" y="0"/>
                  </a:cubicBezTo>
                  <a:lnTo>
                    <a:pt x="4732782" y="0"/>
                  </a:lnTo>
                  <a:cubicBezTo>
                    <a:pt x="4924552" y="0"/>
                    <a:pt x="5080000" y="155448"/>
                    <a:pt x="5080000" y="347218"/>
                  </a:cubicBezTo>
                  <a:lnTo>
                    <a:pt x="5080000" y="3968115"/>
                  </a:lnTo>
                  <a:cubicBezTo>
                    <a:pt x="5080000" y="4159885"/>
                    <a:pt x="4924552" y="4315333"/>
                    <a:pt x="4732782" y="4315333"/>
                  </a:cubicBezTo>
                  <a:lnTo>
                    <a:pt x="347218" y="4315333"/>
                  </a:lnTo>
                  <a:cubicBezTo>
                    <a:pt x="155448" y="4315333"/>
                    <a:pt x="0" y="4159885"/>
                    <a:pt x="0" y="39681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248850" y="6226628"/>
            <a:ext cx="3810000" cy="3236458"/>
            <a:chOff x="0" y="0"/>
            <a:chExt cx="5080000" cy="4315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80000" cy="4315333"/>
            </a:xfrm>
            <a:custGeom>
              <a:avLst/>
              <a:gdLst/>
              <a:ahLst/>
              <a:cxnLst/>
              <a:rect l="l" t="t" r="r" b="b"/>
              <a:pathLst>
                <a:path w="5080000" h="4315333">
                  <a:moveTo>
                    <a:pt x="0" y="347218"/>
                  </a:moveTo>
                  <a:cubicBezTo>
                    <a:pt x="0" y="155448"/>
                    <a:pt x="155448" y="0"/>
                    <a:pt x="347218" y="0"/>
                  </a:cubicBezTo>
                  <a:lnTo>
                    <a:pt x="4732782" y="0"/>
                  </a:lnTo>
                  <a:cubicBezTo>
                    <a:pt x="4924552" y="0"/>
                    <a:pt x="5080000" y="155448"/>
                    <a:pt x="5080000" y="347218"/>
                  </a:cubicBezTo>
                  <a:lnTo>
                    <a:pt x="5080000" y="3968115"/>
                  </a:lnTo>
                  <a:cubicBezTo>
                    <a:pt x="5080000" y="4159885"/>
                    <a:pt x="4924552" y="4315333"/>
                    <a:pt x="4732782" y="4315333"/>
                  </a:cubicBezTo>
                  <a:lnTo>
                    <a:pt x="347218" y="4315333"/>
                  </a:lnTo>
                  <a:cubicBezTo>
                    <a:pt x="155448" y="4315333"/>
                    <a:pt x="0" y="4159885"/>
                    <a:pt x="0" y="39681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95995" y="6209282"/>
            <a:ext cx="2515711" cy="251571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89316" y="7217552"/>
            <a:ext cx="13290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40%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52490" y="8495366"/>
            <a:ext cx="2202720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1146" y="6209282"/>
            <a:ext cx="2515711" cy="251571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384467" y="7217551"/>
            <a:ext cx="132906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40%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47642" y="8495366"/>
            <a:ext cx="2202720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9589" y="2415506"/>
            <a:ext cx="7427285" cy="7026929"/>
          </a:xfrm>
          <a:prstGeom prst="rect">
            <a:avLst/>
          </a:prstGeom>
        </p:spPr>
      </p:pic>
      <p:sp>
        <p:nvSpPr>
          <p:cNvPr id="190" name="Freeform 30"/>
          <p:cNvSpPr/>
          <p:nvPr>
            <p:custDataLst>
              <p:tags r:id="rId1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9" name="TextBox 24"/>
          <p:cNvSpPr txBox="1"/>
          <p:nvPr>
            <p:custDataLst>
              <p:tags r:id="rId2"/>
            </p:custDataLst>
          </p:nvPr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30" name="TextBox 25"/>
          <p:cNvSpPr txBox="1"/>
          <p:nvPr>
            <p:custDataLst>
              <p:tags r:id="rId3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497B0"/>
                </a:solidFill>
                <a:latin typeface="Montserrat" panose="00000500000000000000"/>
              </a:rPr>
              <a:t>请输入标题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8DACD553-C181-4D4F-8294-C4591929E1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596"/>
                    </a14:imgEffect>
                    <a14:imgEffect>
                      <a14:saturation sat="8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10" b="11922"/>
          <a:stretch/>
        </p:blipFill>
        <p:spPr>
          <a:xfrm>
            <a:off x="1523269" y="5162479"/>
            <a:ext cx="8234476" cy="4172022"/>
          </a:xfrm>
          <a:prstGeom prst="roundRect">
            <a:avLst>
              <a:gd name="adj" fmla="val 4590"/>
            </a:avLst>
          </a:prstGeom>
        </p:spPr>
      </p:pic>
      <p:sp>
        <p:nvSpPr>
          <p:cNvPr id="2" name="Freeform 2"/>
          <p:cNvSpPr/>
          <p:nvPr/>
        </p:nvSpPr>
        <p:spPr>
          <a:xfrm>
            <a:off x="10197477" y="8465680"/>
            <a:ext cx="8090523" cy="1821320"/>
          </a:xfrm>
          <a:custGeom>
            <a:avLst/>
            <a:gdLst/>
            <a:ahLst/>
            <a:cxnLst/>
            <a:rect l="l" t="t" r="r" b="b"/>
            <a:pathLst>
              <a:path w="8090523" h="1821320">
                <a:moveTo>
                  <a:pt x="0" y="0"/>
                </a:moveTo>
                <a:lnTo>
                  <a:pt x="8090523" y="0"/>
                </a:lnTo>
                <a:lnTo>
                  <a:pt x="8090523" y="1821320"/>
                </a:lnTo>
                <a:lnTo>
                  <a:pt x="0" y="1821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26930" y="2511776"/>
            <a:ext cx="7338105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请输入您的文本，文字是您思想的提炼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5030" y="2272190"/>
            <a:ext cx="2754705" cy="30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Click to add a subtitle</a:t>
            </a:r>
          </a:p>
        </p:txBody>
      </p:sp>
      <p:sp>
        <p:nvSpPr>
          <p:cNvPr id="7" name="AutoShape 7"/>
          <p:cNvSpPr/>
          <p:nvPr/>
        </p:nvSpPr>
        <p:spPr>
          <a:xfrm>
            <a:off x="1496235" y="3404832"/>
            <a:ext cx="520558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426933" y="3663743"/>
            <a:ext cx="7338102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9" name="AutoShape 9"/>
          <p:cNvSpPr/>
          <p:nvPr/>
        </p:nvSpPr>
        <p:spPr>
          <a:xfrm rot="5358583">
            <a:off x="8355382" y="3590925"/>
            <a:ext cx="2371897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548330" y="2511776"/>
            <a:ext cx="3218248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86430" y="2272190"/>
            <a:ext cx="2754705" cy="30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Click to add a subtitle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0617634" y="3404832"/>
            <a:ext cx="587121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548328" y="3663743"/>
            <a:ext cx="6406587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029142" y="2249838"/>
            <a:ext cx="803661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5"/>
              </a:lnSpc>
            </a:pPr>
            <a:r>
              <a:rPr lang="en-US" sz="42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330" y="5731226"/>
            <a:ext cx="3218248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添加小标题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86430" y="5491640"/>
            <a:ext cx="2754705" cy="30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575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Click to add a subtitle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0617635" y="6624282"/>
            <a:ext cx="587820" cy="0"/>
          </a:xfrm>
          <a:prstGeom prst="line">
            <a:avLst/>
          </a:prstGeom>
          <a:ln w="19050" cap="rnd">
            <a:solidFill>
              <a:srgbClr val="356A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10548328" y="6883193"/>
            <a:ext cx="6406587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0"/>
              </a:lnSpc>
            </a:pPr>
            <a:r>
              <a:rPr lang="en-US" sz="1800">
                <a:solidFill>
                  <a:srgbClr val="8497B0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029142" y="5469288"/>
            <a:ext cx="803661" cy="67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5"/>
              </a:lnSpc>
            </a:pPr>
            <a:r>
              <a:rPr lang="en-US" sz="42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627866" y="8525571"/>
            <a:ext cx="2162175" cy="510618"/>
            <a:chOff x="0" y="0"/>
            <a:chExt cx="2882900" cy="68082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882900" cy="680847"/>
            </a:xfrm>
            <a:custGeom>
              <a:avLst/>
              <a:gdLst/>
              <a:ahLst/>
              <a:cxnLst/>
              <a:rect l="l" t="t" r="r" b="b"/>
              <a:pathLst>
                <a:path w="2882900" h="680847">
                  <a:moveTo>
                    <a:pt x="0" y="340360"/>
                  </a:moveTo>
                  <a:cubicBezTo>
                    <a:pt x="0" y="152400"/>
                    <a:pt x="152400" y="0"/>
                    <a:pt x="340360" y="0"/>
                  </a:cubicBezTo>
                  <a:lnTo>
                    <a:pt x="2542540" y="0"/>
                  </a:lnTo>
                  <a:cubicBezTo>
                    <a:pt x="2730500" y="0"/>
                    <a:pt x="2882900" y="152400"/>
                    <a:pt x="2882900" y="340360"/>
                  </a:cubicBezTo>
                  <a:cubicBezTo>
                    <a:pt x="2882900" y="528320"/>
                    <a:pt x="2730500" y="680720"/>
                    <a:pt x="2542540" y="680720"/>
                  </a:cubicBezTo>
                  <a:lnTo>
                    <a:pt x="340360" y="680720"/>
                  </a:lnTo>
                  <a:cubicBezTo>
                    <a:pt x="152400" y="680847"/>
                    <a:pt x="0" y="528447"/>
                    <a:pt x="0" y="34036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857626" y="8596436"/>
            <a:ext cx="1702656" cy="304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添加关键词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012420" y="8525510"/>
            <a:ext cx="1777365" cy="510540"/>
            <a:chOff x="0" y="0"/>
            <a:chExt cx="1947862" cy="6808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47799" cy="680847"/>
            </a:xfrm>
            <a:custGeom>
              <a:avLst/>
              <a:gdLst/>
              <a:ahLst/>
              <a:cxnLst/>
              <a:rect l="l" t="t" r="r" b="b"/>
              <a:pathLst>
                <a:path w="1947799" h="680847">
                  <a:moveTo>
                    <a:pt x="0" y="340360"/>
                  </a:moveTo>
                  <a:cubicBezTo>
                    <a:pt x="0" y="152400"/>
                    <a:pt x="152400" y="0"/>
                    <a:pt x="340360" y="0"/>
                  </a:cubicBezTo>
                  <a:lnTo>
                    <a:pt x="1607439" y="0"/>
                  </a:lnTo>
                  <a:cubicBezTo>
                    <a:pt x="1795399" y="0"/>
                    <a:pt x="1947799" y="152400"/>
                    <a:pt x="1947799" y="340360"/>
                  </a:cubicBezTo>
                  <a:cubicBezTo>
                    <a:pt x="1947799" y="528320"/>
                    <a:pt x="1795399" y="680720"/>
                    <a:pt x="1607439" y="680720"/>
                  </a:cubicBezTo>
                  <a:lnTo>
                    <a:pt x="340360" y="680720"/>
                  </a:lnTo>
                  <a:cubicBezTo>
                    <a:pt x="152400" y="680847"/>
                    <a:pt x="0" y="528447"/>
                    <a:pt x="0" y="340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155930" y="8596630"/>
            <a:ext cx="1437005" cy="304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00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添加关键词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5106015" y="8525510"/>
            <a:ext cx="1683385" cy="510540"/>
            <a:chOff x="0" y="0"/>
            <a:chExt cx="1947862" cy="6808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47799" cy="680847"/>
            </a:xfrm>
            <a:custGeom>
              <a:avLst/>
              <a:gdLst/>
              <a:ahLst/>
              <a:cxnLst/>
              <a:rect l="l" t="t" r="r" b="b"/>
              <a:pathLst>
                <a:path w="1947799" h="680847">
                  <a:moveTo>
                    <a:pt x="0" y="340360"/>
                  </a:moveTo>
                  <a:cubicBezTo>
                    <a:pt x="0" y="152400"/>
                    <a:pt x="152400" y="0"/>
                    <a:pt x="340360" y="0"/>
                  </a:cubicBezTo>
                  <a:lnTo>
                    <a:pt x="1607439" y="0"/>
                  </a:lnTo>
                  <a:cubicBezTo>
                    <a:pt x="1795399" y="0"/>
                    <a:pt x="1947799" y="152400"/>
                    <a:pt x="1947799" y="340360"/>
                  </a:cubicBezTo>
                  <a:cubicBezTo>
                    <a:pt x="1947799" y="528320"/>
                    <a:pt x="1795399" y="680720"/>
                    <a:pt x="1607439" y="680720"/>
                  </a:cubicBezTo>
                  <a:lnTo>
                    <a:pt x="340360" y="680720"/>
                  </a:lnTo>
                  <a:cubicBezTo>
                    <a:pt x="152400" y="680847"/>
                    <a:pt x="0" y="528447"/>
                    <a:pt x="0" y="340360"/>
                  </a:cubicBezTo>
                  <a:close/>
                </a:path>
              </a:pathLst>
            </a:custGeom>
            <a:solidFill>
              <a:srgbClr val="356AF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5193645" y="8596630"/>
            <a:ext cx="1398905" cy="304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添加关键词</a:t>
            </a:r>
          </a:p>
        </p:txBody>
      </p:sp>
      <p:sp>
        <p:nvSpPr>
          <p:cNvPr id="29" name="Freeform 29"/>
          <p:cNvSpPr/>
          <p:nvPr/>
        </p:nvSpPr>
        <p:spPr>
          <a:xfrm>
            <a:off x="16992805" y="113994"/>
            <a:ext cx="1176609" cy="584178"/>
          </a:xfrm>
          <a:custGeom>
            <a:avLst/>
            <a:gdLst/>
            <a:ahLst/>
            <a:cxnLst/>
            <a:rect l="l" t="t" r="r" b="b"/>
            <a:pathLst>
              <a:path w="1176609" h="584178">
                <a:moveTo>
                  <a:pt x="0" y="0"/>
                </a:moveTo>
                <a:lnTo>
                  <a:pt x="1176609" y="0"/>
                </a:lnTo>
                <a:lnTo>
                  <a:pt x="1176609" y="584178"/>
                </a:lnTo>
                <a:lnTo>
                  <a:pt x="0" y="584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0" name="Freeform 30"/>
          <p:cNvSpPr/>
          <p:nvPr>
            <p:custDataLst>
              <p:tags r:id="rId1"/>
            </p:custDataLst>
          </p:nvPr>
        </p:nvSpPr>
        <p:spPr>
          <a:xfrm>
            <a:off x="304888" y="249061"/>
            <a:ext cx="2187262" cy="656549"/>
          </a:xfrm>
          <a:custGeom>
            <a:avLst/>
            <a:gdLst/>
            <a:ahLst/>
            <a:cxnLst/>
            <a:rect l="l" t="t" r="r" b="b"/>
            <a:pathLst>
              <a:path w="2187262" h="656549">
                <a:moveTo>
                  <a:pt x="0" y="0"/>
                </a:moveTo>
                <a:lnTo>
                  <a:pt x="2187262" y="0"/>
                </a:lnTo>
                <a:lnTo>
                  <a:pt x="2187262" y="656549"/>
                </a:lnTo>
                <a:lnTo>
                  <a:pt x="0" y="656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2" name="TextBox 24"/>
          <p:cNvSpPr txBox="1"/>
          <p:nvPr>
            <p:custDataLst>
              <p:tags r:id="rId2"/>
            </p:custDataLst>
          </p:nvPr>
        </p:nvSpPr>
        <p:spPr>
          <a:xfrm>
            <a:off x="6134921" y="1025448"/>
            <a:ext cx="6018159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b="1">
                <a:solidFill>
                  <a:srgbClr val="356AFF"/>
                </a:solidFill>
                <a:latin typeface="微软雅黑" panose="020B0503020204020204" charset="-122"/>
                <a:ea typeface="微软雅黑" panose="020B0503020204020204" charset="-122"/>
              </a:rPr>
              <a:t>请输入标题</a:t>
            </a:r>
          </a:p>
        </p:txBody>
      </p:sp>
      <p:sp>
        <p:nvSpPr>
          <p:cNvPr id="33" name="TextBox 25"/>
          <p:cNvSpPr txBox="1"/>
          <p:nvPr>
            <p:custDataLst>
              <p:tags r:id="rId3"/>
            </p:custDataLst>
          </p:nvPr>
        </p:nvSpPr>
        <p:spPr>
          <a:xfrm>
            <a:off x="7766648" y="746486"/>
            <a:ext cx="2754705" cy="27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8497B0"/>
                </a:solidFill>
                <a:latin typeface="Montserrat" panose="00000500000000000000"/>
              </a:rPr>
              <a:t>请输入标题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9.812283464567,&quot;left&quot;:703.0817322834646,&quot;top&quot;:175.31259842519685,&quot;width&quot;:646.3125984251968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48.229842519685,&quot;left&quot;:519.5674015748032,&quot;top&quot;:111.19047244094489,&quot;width&quot;:817.120078740157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238</Words>
  <Application>Microsoft Office PowerPoint</Application>
  <PresentationFormat>自定义</PresentationFormat>
  <Paragraphs>97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Calibri</vt:lpstr>
      <vt:lpstr>Montserrat Ultra-Bold</vt:lpstr>
      <vt:lpstr>Montserrat</vt:lpstr>
      <vt:lpstr>Wingdings</vt:lpstr>
      <vt:lpstr>Arial</vt:lpstr>
      <vt:lpstr>Montserrat Heavy</vt:lpstr>
      <vt:lpstr>微软雅黑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蓝色简约商业计划书演示文稿</dc:title>
  <dc:creator>唐玉婵</dc:creator>
  <cp:lastModifiedBy>tangyuchan21121998@163.com</cp:lastModifiedBy>
  <cp:revision>19</cp:revision>
  <dcterms:created xsi:type="dcterms:W3CDTF">2006-08-16T00:00:00Z</dcterms:created>
  <dcterms:modified xsi:type="dcterms:W3CDTF">2024-03-13T01:41:18Z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A1735CF52F6D4D80BA44C61B7048A70D_12</vt:lpwstr>
  </property>
  <property fmtid="{D5CDD505-2E9C-101B-9397-08002B2CF9AE}" pid="3" name="KSOProductBuildVer">
    <vt:lpwstr>2052-12.1.0.16250</vt:lpwstr>
  </property>
</Properties>
</file>